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519" r:id="rId5"/>
    <p:sldId id="492" r:id="rId6"/>
    <p:sldId id="493" r:id="rId7"/>
    <p:sldId id="496" r:id="rId8"/>
    <p:sldId id="497" r:id="rId9"/>
    <p:sldId id="498" r:id="rId10"/>
    <p:sldId id="524" r:id="rId11"/>
    <p:sldId id="499" r:id="rId12"/>
    <p:sldId id="547" r:id="rId13"/>
    <p:sldId id="545" r:id="rId14"/>
    <p:sldId id="546" r:id="rId15"/>
    <p:sldId id="503" r:id="rId16"/>
    <p:sldId id="548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8C906-30C9-4F7D-A3E8-963B0C2FA6BC}" v="257" dt="2020-06-08T03:58:03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indell, Andrew" userId="762687f9-1666-49bf-a43a-079502c16a24" providerId="ADAL" clId="{E2AEF1C0-967F-41E4-AC0C-3282DEB4E726}"/>
    <pc:docChg chg="undo redo custSel addSld delSld modSld">
      <pc:chgData name="Swindell, Andrew" userId="762687f9-1666-49bf-a43a-079502c16a24" providerId="ADAL" clId="{E2AEF1C0-967F-41E4-AC0C-3282DEB4E726}" dt="2020-05-31T06:01:00.589" v="1312" actId="20577"/>
      <pc:docMkLst>
        <pc:docMk/>
      </pc:docMkLst>
      <pc:sldChg chg="modSp">
        <pc:chgData name="Swindell, Andrew" userId="762687f9-1666-49bf-a43a-079502c16a24" providerId="ADAL" clId="{E2AEF1C0-967F-41E4-AC0C-3282DEB4E726}" dt="2020-05-31T05:38:03.443" v="1032" actId="20577"/>
        <pc:sldMkLst>
          <pc:docMk/>
          <pc:sldMk cId="145788846" sldId="492"/>
        </pc:sldMkLst>
        <pc:spChg chg="mod">
          <ac:chgData name="Swindell, Andrew" userId="762687f9-1666-49bf-a43a-079502c16a24" providerId="ADAL" clId="{E2AEF1C0-967F-41E4-AC0C-3282DEB4E726}" dt="2020-05-31T05:38:03.443" v="1032" actId="20577"/>
          <ac:spMkLst>
            <pc:docMk/>
            <pc:sldMk cId="145788846" sldId="492"/>
            <ac:spMk id="6" creationId="{00000000-0000-0000-0000-000000000000}"/>
          </ac:spMkLst>
        </pc:spChg>
      </pc:sldChg>
      <pc:sldChg chg="modSp">
        <pc:chgData name="Swindell, Andrew" userId="762687f9-1666-49bf-a43a-079502c16a24" providerId="ADAL" clId="{E2AEF1C0-967F-41E4-AC0C-3282DEB4E726}" dt="2020-05-31T05:15:10.172" v="281" actId="1036"/>
        <pc:sldMkLst>
          <pc:docMk/>
          <pc:sldMk cId="767111867" sldId="496"/>
        </pc:sldMkLst>
        <pc:spChg chg="mod">
          <ac:chgData name="Swindell, Andrew" userId="762687f9-1666-49bf-a43a-079502c16a24" providerId="ADAL" clId="{E2AEF1C0-967F-41E4-AC0C-3282DEB4E726}" dt="2020-05-31T05:15:10.172" v="281" actId="1036"/>
          <ac:spMkLst>
            <pc:docMk/>
            <pc:sldMk cId="767111867" sldId="496"/>
            <ac:spMk id="2" creationId="{00000000-0000-0000-0000-000000000000}"/>
          </ac:spMkLst>
        </pc:spChg>
      </pc:sldChg>
      <pc:sldChg chg="modSp">
        <pc:chgData name="Swindell, Andrew" userId="762687f9-1666-49bf-a43a-079502c16a24" providerId="ADAL" clId="{E2AEF1C0-967F-41E4-AC0C-3282DEB4E726}" dt="2020-05-31T05:15:20.655" v="294" actId="14100"/>
        <pc:sldMkLst>
          <pc:docMk/>
          <pc:sldMk cId="2867585616" sldId="497"/>
        </pc:sldMkLst>
        <pc:spChg chg="mod">
          <ac:chgData name="Swindell, Andrew" userId="762687f9-1666-49bf-a43a-079502c16a24" providerId="ADAL" clId="{E2AEF1C0-967F-41E4-AC0C-3282DEB4E726}" dt="2020-05-31T05:15:20.655" v="294" actId="14100"/>
          <ac:spMkLst>
            <pc:docMk/>
            <pc:sldMk cId="2867585616" sldId="497"/>
            <ac:spMk id="2" creationId="{00000000-0000-0000-0000-000000000000}"/>
          </ac:spMkLst>
        </pc:spChg>
      </pc:sldChg>
      <pc:sldChg chg="addSp modSp">
        <pc:chgData name="Swindell, Andrew" userId="762687f9-1666-49bf-a43a-079502c16a24" providerId="ADAL" clId="{E2AEF1C0-967F-41E4-AC0C-3282DEB4E726}" dt="2020-05-31T05:29:30.770" v="443" actId="1035"/>
        <pc:sldMkLst>
          <pc:docMk/>
          <pc:sldMk cId="1007429246" sldId="498"/>
        </pc:sldMkLst>
        <pc:spChg chg="mod">
          <ac:chgData name="Swindell, Andrew" userId="762687f9-1666-49bf-a43a-079502c16a24" providerId="ADAL" clId="{E2AEF1C0-967F-41E4-AC0C-3282DEB4E726}" dt="2020-05-31T05:13:14.480" v="238" actId="1076"/>
          <ac:spMkLst>
            <pc:docMk/>
            <pc:sldMk cId="1007429246" sldId="498"/>
            <ac:spMk id="4" creationId="{00000000-0000-0000-0000-000000000000}"/>
          </ac:spMkLst>
        </pc:spChg>
        <pc:spChg chg="mod">
          <ac:chgData name="Swindell, Andrew" userId="762687f9-1666-49bf-a43a-079502c16a24" providerId="ADAL" clId="{E2AEF1C0-967F-41E4-AC0C-3282DEB4E726}" dt="2020-05-31T05:12:53.902" v="214" actId="121"/>
          <ac:spMkLst>
            <pc:docMk/>
            <pc:sldMk cId="1007429246" sldId="498"/>
            <ac:spMk id="6" creationId="{C668E1C5-9DC0-4E26-90B1-9914576850E3}"/>
          </ac:spMkLst>
        </pc:spChg>
        <pc:spChg chg="add mod">
          <ac:chgData name="Swindell, Andrew" userId="762687f9-1666-49bf-a43a-079502c16a24" providerId="ADAL" clId="{E2AEF1C0-967F-41E4-AC0C-3282DEB4E726}" dt="2020-05-31T05:12:06.151" v="211" actId="14100"/>
          <ac:spMkLst>
            <pc:docMk/>
            <pc:sldMk cId="1007429246" sldId="498"/>
            <ac:spMk id="7" creationId="{B2AD2771-AA70-43D3-8BEC-81438BBC76D9}"/>
          </ac:spMkLst>
        </pc:spChg>
        <pc:spChg chg="mod">
          <ac:chgData name="Swindell, Andrew" userId="762687f9-1666-49bf-a43a-079502c16a24" providerId="ADAL" clId="{E2AEF1C0-967F-41E4-AC0C-3282DEB4E726}" dt="2020-05-31T05:29:30.770" v="443" actId="1035"/>
          <ac:spMkLst>
            <pc:docMk/>
            <pc:sldMk cId="1007429246" sldId="498"/>
            <ac:spMk id="11" creationId="{9D349920-7DF9-46DB-80D0-7935261B8B73}"/>
          </ac:spMkLst>
        </pc:spChg>
        <pc:spChg chg="add mod">
          <ac:chgData name="Swindell, Andrew" userId="762687f9-1666-49bf-a43a-079502c16a24" providerId="ADAL" clId="{E2AEF1C0-967F-41E4-AC0C-3282DEB4E726}" dt="2020-05-31T05:10:09.821" v="164" actId="255"/>
          <ac:spMkLst>
            <pc:docMk/>
            <pc:sldMk cId="1007429246" sldId="498"/>
            <ac:spMk id="12" creationId="{0F04FA58-0057-47FC-98D2-01722689C2DD}"/>
          </ac:spMkLst>
        </pc:spChg>
        <pc:spChg chg="add mod">
          <ac:chgData name="Swindell, Andrew" userId="762687f9-1666-49bf-a43a-079502c16a24" providerId="ADAL" clId="{E2AEF1C0-967F-41E4-AC0C-3282DEB4E726}" dt="2020-05-31T05:10:27.860" v="173" actId="255"/>
          <ac:spMkLst>
            <pc:docMk/>
            <pc:sldMk cId="1007429246" sldId="498"/>
            <ac:spMk id="14" creationId="{9EFD01B7-F5BD-4A13-A54C-B3EF2823DD41}"/>
          </ac:spMkLst>
        </pc:spChg>
        <pc:spChg chg="add mod">
          <ac:chgData name="Swindell, Andrew" userId="762687f9-1666-49bf-a43a-079502c16a24" providerId="ADAL" clId="{E2AEF1C0-967F-41E4-AC0C-3282DEB4E726}" dt="2020-05-31T05:10:44.414" v="181" actId="255"/>
          <ac:spMkLst>
            <pc:docMk/>
            <pc:sldMk cId="1007429246" sldId="498"/>
            <ac:spMk id="15" creationId="{B8071A9D-ACA7-4092-B226-93F7AEC5E114}"/>
          </ac:spMkLst>
        </pc:spChg>
        <pc:spChg chg="add mod">
          <ac:chgData name="Swindell, Andrew" userId="762687f9-1666-49bf-a43a-079502c16a24" providerId="ADAL" clId="{E2AEF1C0-967F-41E4-AC0C-3282DEB4E726}" dt="2020-05-31T05:14:50.264" v="273" actId="1037"/>
          <ac:spMkLst>
            <pc:docMk/>
            <pc:sldMk cId="1007429246" sldId="498"/>
            <ac:spMk id="16" creationId="{B721D3CE-CB71-4C28-BB8B-8E4CD6186FA3}"/>
          </ac:spMkLst>
        </pc:spChg>
        <pc:picChg chg="mod">
          <ac:chgData name="Swindell, Andrew" userId="762687f9-1666-49bf-a43a-079502c16a24" providerId="ADAL" clId="{E2AEF1C0-967F-41E4-AC0C-3282DEB4E726}" dt="2020-05-31T05:13:26.486" v="249" actId="1035"/>
          <ac:picMkLst>
            <pc:docMk/>
            <pc:sldMk cId="1007429246" sldId="498"/>
            <ac:picMk id="8" creationId="{3A4523A6-169D-45F3-847C-FC4ACA710048}"/>
          </ac:picMkLst>
        </pc:picChg>
        <pc:picChg chg="mod">
          <ac:chgData name="Swindell, Andrew" userId="762687f9-1666-49bf-a43a-079502c16a24" providerId="ADAL" clId="{E2AEF1C0-967F-41E4-AC0C-3282DEB4E726}" dt="2020-05-31T05:13:07.457" v="235" actId="1076"/>
          <ac:picMkLst>
            <pc:docMk/>
            <pc:sldMk cId="1007429246" sldId="498"/>
            <ac:picMk id="36867" creationId="{00000000-0000-0000-0000-000000000000}"/>
          </ac:picMkLst>
        </pc:picChg>
      </pc:sldChg>
      <pc:sldChg chg="modSp">
        <pc:chgData name="Swindell, Andrew" userId="762687f9-1666-49bf-a43a-079502c16a24" providerId="ADAL" clId="{E2AEF1C0-967F-41E4-AC0C-3282DEB4E726}" dt="2020-05-31T05:56:04.880" v="1280" actId="1036"/>
        <pc:sldMkLst>
          <pc:docMk/>
          <pc:sldMk cId="4123949915" sldId="499"/>
        </pc:sldMkLst>
        <pc:spChg chg="mod">
          <ac:chgData name="Swindell, Andrew" userId="762687f9-1666-49bf-a43a-079502c16a24" providerId="ADAL" clId="{E2AEF1C0-967F-41E4-AC0C-3282DEB4E726}" dt="2020-05-31T05:38:49.091" v="1060" actId="1036"/>
          <ac:spMkLst>
            <pc:docMk/>
            <pc:sldMk cId="4123949915" sldId="499"/>
            <ac:spMk id="2" creationId="{00000000-0000-0000-0000-000000000000}"/>
          </ac:spMkLst>
        </pc:spChg>
        <pc:spChg chg="mod">
          <ac:chgData name="Swindell, Andrew" userId="762687f9-1666-49bf-a43a-079502c16a24" providerId="ADAL" clId="{E2AEF1C0-967F-41E4-AC0C-3282DEB4E726}" dt="2020-05-31T05:56:04.880" v="1280" actId="1036"/>
          <ac:spMkLst>
            <pc:docMk/>
            <pc:sldMk cId="4123949915" sldId="499"/>
            <ac:spMk id="3" creationId="{00000000-0000-0000-0000-000000000000}"/>
          </ac:spMkLst>
        </pc:spChg>
      </pc:sldChg>
      <pc:sldChg chg="modSp">
        <pc:chgData name="Swindell, Andrew" userId="762687f9-1666-49bf-a43a-079502c16a24" providerId="ADAL" clId="{E2AEF1C0-967F-41E4-AC0C-3282DEB4E726}" dt="2020-05-31T05:42:49.105" v="1256" actId="6549"/>
        <pc:sldMkLst>
          <pc:docMk/>
          <pc:sldMk cId="174338279" sldId="503"/>
        </pc:sldMkLst>
        <pc:spChg chg="mod">
          <ac:chgData name="Swindell, Andrew" userId="762687f9-1666-49bf-a43a-079502c16a24" providerId="ADAL" clId="{E2AEF1C0-967F-41E4-AC0C-3282DEB4E726}" dt="2020-05-31T05:42:49.105" v="1256" actId="6549"/>
          <ac:spMkLst>
            <pc:docMk/>
            <pc:sldMk cId="174338279" sldId="503"/>
            <ac:spMk id="2" creationId="{00000000-0000-0000-0000-000000000000}"/>
          </ac:spMkLst>
        </pc:spChg>
      </pc:sldChg>
      <pc:sldChg chg="addSp modSp new add">
        <pc:chgData name="Swindell, Andrew" userId="762687f9-1666-49bf-a43a-079502c16a24" providerId="ADAL" clId="{E2AEF1C0-967F-41E4-AC0C-3282DEB4E726}" dt="2020-05-31T05:18:00.846" v="408"/>
        <pc:sldMkLst>
          <pc:docMk/>
          <pc:sldMk cId="2768559869" sldId="524"/>
        </pc:sldMkLst>
        <pc:spChg chg="mod">
          <ac:chgData name="Swindell, Andrew" userId="762687f9-1666-49bf-a43a-079502c16a24" providerId="ADAL" clId="{E2AEF1C0-967F-41E4-AC0C-3282DEB4E726}" dt="2020-05-31T05:17:50.487" v="407" actId="20577"/>
          <ac:spMkLst>
            <pc:docMk/>
            <pc:sldMk cId="2768559869" sldId="524"/>
            <ac:spMk id="2" creationId="{BF7440F6-FC21-49FD-8CF0-F159C164DAC1}"/>
          </ac:spMkLst>
        </pc:spChg>
        <pc:picChg chg="mod">
          <ac:chgData name="Swindell, Andrew" userId="762687f9-1666-49bf-a43a-079502c16a24" providerId="ADAL" clId="{E2AEF1C0-967F-41E4-AC0C-3282DEB4E726}" dt="2020-05-31T04:59:48.902" v="5" actId="1076"/>
          <ac:picMkLst>
            <pc:docMk/>
            <pc:sldMk cId="2768559869" sldId="524"/>
            <ac:picMk id="4" creationId="{00D1387C-5FE3-4B6B-BFBF-3BDBC5F06B97}"/>
          </ac:picMkLst>
        </pc:picChg>
        <pc:picChg chg="add">
          <ac:chgData name="Swindell, Andrew" userId="762687f9-1666-49bf-a43a-079502c16a24" providerId="ADAL" clId="{E2AEF1C0-967F-41E4-AC0C-3282DEB4E726}" dt="2020-05-31T05:18:00.846" v="408"/>
          <ac:picMkLst>
            <pc:docMk/>
            <pc:sldMk cId="2768559869" sldId="524"/>
            <ac:picMk id="5" creationId="{016AFF5C-4866-46E8-93AF-535DBB410412}"/>
          </ac:picMkLst>
        </pc:picChg>
      </pc:sldChg>
      <pc:sldChg chg="addSp delSp modSp add">
        <pc:chgData name="Swindell, Andrew" userId="762687f9-1666-49bf-a43a-079502c16a24" providerId="ADAL" clId="{E2AEF1C0-967F-41E4-AC0C-3282DEB4E726}" dt="2020-05-31T06:00:40.369" v="1283"/>
        <pc:sldMkLst>
          <pc:docMk/>
          <pc:sldMk cId="2655580211" sldId="545"/>
        </pc:sldMkLst>
        <pc:spChg chg="mod">
          <ac:chgData name="Swindell, Andrew" userId="762687f9-1666-49bf-a43a-079502c16a24" providerId="ADAL" clId="{E2AEF1C0-967F-41E4-AC0C-3282DEB4E726}" dt="2020-05-31T05:29:53.976" v="476" actId="20577"/>
          <ac:spMkLst>
            <pc:docMk/>
            <pc:sldMk cId="2655580211" sldId="545"/>
            <ac:spMk id="2" creationId="{65D05D3A-0A23-467E-B22B-D4F108BF2B69}"/>
          </ac:spMkLst>
        </pc:spChg>
        <pc:spChg chg="mod">
          <ac:chgData name="Swindell, Andrew" userId="762687f9-1666-49bf-a43a-079502c16a24" providerId="ADAL" clId="{E2AEF1C0-967F-41E4-AC0C-3282DEB4E726}" dt="2020-05-31T05:31:44.211" v="727" actId="1038"/>
          <ac:spMkLst>
            <pc:docMk/>
            <pc:sldMk cId="2655580211" sldId="545"/>
            <ac:spMk id="3" creationId="{B80945DE-264A-4C2F-A4A7-4085A8B1D19F}"/>
          </ac:spMkLst>
        </pc:spChg>
        <pc:spChg chg="mod">
          <ac:chgData name="Swindell, Andrew" userId="762687f9-1666-49bf-a43a-079502c16a24" providerId="ADAL" clId="{E2AEF1C0-967F-41E4-AC0C-3282DEB4E726}" dt="2020-05-31T05:31:08.859" v="536" actId="1035"/>
          <ac:spMkLst>
            <pc:docMk/>
            <pc:sldMk cId="2655580211" sldId="545"/>
            <ac:spMk id="6" creationId="{858AC745-43A1-494A-90F7-FC671508150A}"/>
          </ac:spMkLst>
        </pc:spChg>
        <pc:spChg chg="mod">
          <ac:chgData name="Swindell, Andrew" userId="762687f9-1666-49bf-a43a-079502c16a24" providerId="ADAL" clId="{E2AEF1C0-967F-41E4-AC0C-3282DEB4E726}" dt="2020-05-31T05:31:44.211" v="727" actId="1038"/>
          <ac:spMkLst>
            <pc:docMk/>
            <pc:sldMk cId="2655580211" sldId="545"/>
            <ac:spMk id="7" creationId="{14337E41-7D9B-41BF-A66E-4BA25075A123}"/>
          </ac:spMkLst>
        </pc:spChg>
        <pc:spChg chg="mod">
          <ac:chgData name="Swindell, Andrew" userId="762687f9-1666-49bf-a43a-079502c16a24" providerId="ADAL" clId="{E2AEF1C0-967F-41E4-AC0C-3282DEB4E726}" dt="2020-05-31T05:31:44.211" v="727" actId="1038"/>
          <ac:spMkLst>
            <pc:docMk/>
            <pc:sldMk cId="2655580211" sldId="545"/>
            <ac:spMk id="8" creationId="{AEC4D5F8-49A1-4AC4-83AC-F418C680E5E2}"/>
          </ac:spMkLst>
        </pc:spChg>
        <pc:spChg chg="mod">
          <ac:chgData name="Swindell, Andrew" userId="762687f9-1666-49bf-a43a-079502c16a24" providerId="ADAL" clId="{E2AEF1C0-967F-41E4-AC0C-3282DEB4E726}" dt="2020-05-31T05:40:54.518" v="1130" actId="20577"/>
          <ac:spMkLst>
            <pc:docMk/>
            <pc:sldMk cId="2655580211" sldId="545"/>
            <ac:spMk id="9" creationId="{26E4018A-F18A-4DC8-8551-86E35B4724AE}"/>
          </ac:spMkLst>
        </pc:spChg>
        <pc:spChg chg="mod">
          <ac:chgData name="Swindell, Andrew" userId="762687f9-1666-49bf-a43a-079502c16a24" providerId="ADAL" clId="{E2AEF1C0-967F-41E4-AC0C-3282DEB4E726}" dt="2020-05-31T05:31:57.359" v="783" actId="1037"/>
          <ac:spMkLst>
            <pc:docMk/>
            <pc:sldMk cId="2655580211" sldId="545"/>
            <ac:spMk id="10" creationId="{980A63AE-E729-4456-815B-C23B8796A8C2}"/>
          </ac:spMkLst>
        </pc:spChg>
        <pc:spChg chg="mod">
          <ac:chgData name="Swindell, Andrew" userId="762687f9-1666-49bf-a43a-079502c16a24" providerId="ADAL" clId="{E2AEF1C0-967F-41E4-AC0C-3282DEB4E726}" dt="2020-05-31T05:31:22.671" v="622" actId="1038"/>
          <ac:spMkLst>
            <pc:docMk/>
            <pc:sldMk cId="2655580211" sldId="545"/>
            <ac:spMk id="11" creationId="{ECAC441C-73F5-4DB7-9D05-3DDD3D2BB096}"/>
          </ac:spMkLst>
        </pc:spChg>
        <pc:spChg chg="mod">
          <ac:chgData name="Swindell, Andrew" userId="762687f9-1666-49bf-a43a-079502c16a24" providerId="ADAL" clId="{E2AEF1C0-967F-41E4-AC0C-3282DEB4E726}" dt="2020-05-31T05:31:28.245" v="645" actId="1037"/>
          <ac:spMkLst>
            <pc:docMk/>
            <pc:sldMk cId="2655580211" sldId="545"/>
            <ac:spMk id="12" creationId="{8CE5B5F1-A1C6-48EF-9C8D-F829897F68CD}"/>
          </ac:spMkLst>
        </pc:spChg>
        <pc:spChg chg="mod">
          <ac:chgData name="Swindell, Andrew" userId="762687f9-1666-49bf-a43a-079502c16a24" providerId="ADAL" clId="{E2AEF1C0-967F-41E4-AC0C-3282DEB4E726}" dt="2020-05-31T05:31:16.790" v="593" actId="1037"/>
          <ac:spMkLst>
            <pc:docMk/>
            <pc:sldMk cId="2655580211" sldId="545"/>
            <ac:spMk id="13" creationId="{96AD716D-3899-4CEB-8C5D-2B07587CC3BB}"/>
          </ac:spMkLst>
        </pc:spChg>
        <pc:spChg chg="mod">
          <ac:chgData name="Swindell, Andrew" userId="762687f9-1666-49bf-a43a-079502c16a24" providerId="ADAL" clId="{E2AEF1C0-967F-41E4-AC0C-3282DEB4E726}" dt="2020-05-31T05:31:08.859" v="536" actId="1035"/>
          <ac:spMkLst>
            <pc:docMk/>
            <pc:sldMk cId="2655580211" sldId="545"/>
            <ac:spMk id="14" creationId="{B8264F57-9ABF-4663-9D77-B25FD0B303C4}"/>
          </ac:spMkLst>
        </pc:spChg>
        <pc:spChg chg="mod">
          <ac:chgData name="Swindell, Andrew" userId="762687f9-1666-49bf-a43a-079502c16a24" providerId="ADAL" clId="{E2AEF1C0-967F-41E4-AC0C-3282DEB4E726}" dt="2020-05-31T05:32:32.305" v="785" actId="207"/>
          <ac:spMkLst>
            <pc:docMk/>
            <pc:sldMk cId="2655580211" sldId="545"/>
            <ac:spMk id="18" creationId="{79097590-BF44-467F-8D36-DD3993894945}"/>
          </ac:spMkLst>
        </pc:spChg>
        <pc:grpChg chg="del">
          <ac:chgData name="Swindell, Andrew" userId="762687f9-1666-49bf-a43a-079502c16a24" providerId="ADAL" clId="{E2AEF1C0-967F-41E4-AC0C-3282DEB4E726}" dt="2020-05-31T06:00:31.613" v="1282" actId="478"/>
          <ac:grpSpMkLst>
            <pc:docMk/>
            <pc:sldMk cId="2655580211" sldId="545"/>
            <ac:grpSpMk id="15" creationId="{2830B879-352D-4A8E-A73F-1308E00B8FBE}"/>
          </ac:grpSpMkLst>
        </pc:grpChg>
        <pc:picChg chg="mod ord">
          <ac:chgData name="Swindell, Andrew" userId="762687f9-1666-49bf-a43a-079502c16a24" providerId="ADAL" clId="{E2AEF1C0-967F-41E4-AC0C-3282DEB4E726}" dt="2020-05-31T05:30:53.117" v="480" actId="1076"/>
          <ac:picMkLst>
            <pc:docMk/>
            <pc:sldMk cId="2655580211" sldId="545"/>
            <ac:picMk id="4" creationId="{4CB36488-ED83-4D0B-80C1-09A64C94C0B1}"/>
          </ac:picMkLst>
        </pc:picChg>
        <pc:picChg chg="del">
          <ac:chgData name="Swindell, Andrew" userId="762687f9-1666-49bf-a43a-079502c16a24" providerId="ADAL" clId="{E2AEF1C0-967F-41E4-AC0C-3282DEB4E726}" dt="2020-05-31T05:30:04.013" v="477" actId="478"/>
          <ac:picMkLst>
            <pc:docMk/>
            <pc:sldMk cId="2655580211" sldId="545"/>
            <ac:picMk id="5" creationId="{83A4936A-65F3-4D00-B893-D8A1C9FD327C}"/>
          </ac:picMkLst>
        </pc:picChg>
        <pc:picChg chg="add">
          <ac:chgData name="Swindell, Andrew" userId="762687f9-1666-49bf-a43a-079502c16a24" providerId="ADAL" clId="{E2AEF1C0-967F-41E4-AC0C-3282DEB4E726}" dt="2020-05-31T06:00:40.369" v="1283"/>
          <ac:picMkLst>
            <pc:docMk/>
            <pc:sldMk cId="2655580211" sldId="545"/>
            <ac:picMk id="19" creationId="{E4E11376-6B55-4C84-B9D4-48CA54B2E90B}"/>
          </ac:picMkLst>
        </pc:picChg>
      </pc:sldChg>
      <pc:sldChg chg="addSp delSp modSp add delAnim modAnim">
        <pc:chgData name="Swindell, Andrew" userId="762687f9-1666-49bf-a43a-079502c16a24" providerId="ADAL" clId="{E2AEF1C0-967F-41E4-AC0C-3282DEB4E726}" dt="2020-05-31T06:00:44.260" v="1284"/>
        <pc:sldMkLst>
          <pc:docMk/>
          <pc:sldMk cId="1596811816" sldId="546"/>
        </pc:sldMkLst>
        <pc:spChg chg="mod">
          <ac:chgData name="Swindell, Andrew" userId="762687f9-1666-49bf-a43a-079502c16a24" providerId="ADAL" clId="{E2AEF1C0-967F-41E4-AC0C-3282DEB4E726}" dt="2020-05-31T05:39:25.423" v="1082" actId="20577"/>
          <ac:spMkLst>
            <pc:docMk/>
            <pc:sldMk cId="1596811816" sldId="546"/>
            <ac:spMk id="2" creationId="{65D05D3A-0A23-467E-B22B-D4F108BF2B69}"/>
          </ac:spMkLst>
        </pc:spChg>
        <pc:spChg chg="mod">
          <ac:chgData name="Swindell, Andrew" userId="762687f9-1666-49bf-a43a-079502c16a24" providerId="ADAL" clId="{E2AEF1C0-967F-41E4-AC0C-3282DEB4E726}" dt="2020-05-31T05:39:44.940" v="1094" actId="20577"/>
          <ac:spMkLst>
            <pc:docMk/>
            <pc:sldMk cId="1596811816" sldId="546"/>
            <ac:spMk id="6" creationId="{858AC745-43A1-494A-90F7-FC671508150A}"/>
          </ac:spMkLst>
        </pc:spChg>
        <pc:spChg chg="mod">
          <ac:chgData name="Swindell, Andrew" userId="762687f9-1666-49bf-a43a-079502c16a24" providerId="ADAL" clId="{E2AEF1C0-967F-41E4-AC0C-3282DEB4E726}" dt="2020-05-31T05:41:57.247" v="1194" actId="20577"/>
          <ac:spMkLst>
            <pc:docMk/>
            <pc:sldMk cId="1596811816" sldId="546"/>
            <ac:spMk id="9" creationId="{26E4018A-F18A-4DC8-8551-86E35B4724AE}"/>
          </ac:spMkLst>
        </pc:spChg>
        <pc:spChg chg="del">
          <ac:chgData name="Swindell, Andrew" userId="762687f9-1666-49bf-a43a-079502c16a24" providerId="ADAL" clId="{E2AEF1C0-967F-41E4-AC0C-3282DEB4E726}" dt="2020-05-31T05:40:21.237" v="1101" actId="478"/>
          <ac:spMkLst>
            <pc:docMk/>
            <pc:sldMk cId="1596811816" sldId="546"/>
            <ac:spMk id="11" creationId="{ECAC441C-73F5-4DB7-9D05-3DDD3D2BB096}"/>
          </ac:spMkLst>
        </pc:spChg>
        <pc:spChg chg="mod">
          <ac:chgData name="Swindell, Andrew" userId="762687f9-1666-49bf-a43a-079502c16a24" providerId="ADAL" clId="{E2AEF1C0-967F-41E4-AC0C-3282DEB4E726}" dt="2020-05-31T05:41:08.143" v="1131" actId="255"/>
          <ac:spMkLst>
            <pc:docMk/>
            <pc:sldMk cId="1596811816" sldId="546"/>
            <ac:spMk id="12" creationId="{8CE5B5F1-A1C6-48EF-9C8D-F829897F68CD}"/>
          </ac:spMkLst>
        </pc:spChg>
        <pc:spChg chg="del">
          <ac:chgData name="Swindell, Andrew" userId="762687f9-1666-49bf-a43a-079502c16a24" providerId="ADAL" clId="{E2AEF1C0-967F-41E4-AC0C-3282DEB4E726}" dt="2020-05-31T05:40:15.470" v="1100" actId="478"/>
          <ac:spMkLst>
            <pc:docMk/>
            <pc:sldMk cId="1596811816" sldId="546"/>
            <ac:spMk id="13" creationId="{96AD716D-3899-4CEB-8C5D-2B07587CC3BB}"/>
          </ac:spMkLst>
        </pc:spChg>
        <pc:spChg chg="mod">
          <ac:chgData name="Swindell, Andrew" userId="762687f9-1666-49bf-a43a-079502c16a24" providerId="ADAL" clId="{E2AEF1C0-967F-41E4-AC0C-3282DEB4E726}" dt="2020-05-31T05:39:41.407" v="1091" actId="6549"/>
          <ac:spMkLst>
            <pc:docMk/>
            <pc:sldMk cId="1596811816" sldId="546"/>
            <ac:spMk id="14" creationId="{B8264F57-9ABF-4663-9D77-B25FD0B303C4}"/>
          </ac:spMkLst>
        </pc:spChg>
        <pc:spChg chg="mod">
          <ac:chgData name="Swindell, Andrew" userId="762687f9-1666-49bf-a43a-079502c16a24" providerId="ADAL" clId="{E2AEF1C0-967F-41E4-AC0C-3282DEB4E726}" dt="2020-05-31T05:40:07.540" v="1099" actId="207"/>
          <ac:spMkLst>
            <pc:docMk/>
            <pc:sldMk cId="1596811816" sldId="546"/>
            <ac:spMk id="18" creationId="{79097590-BF44-467F-8D36-DD3993894945}"/>
          </ac:spMkLst>
        </pc:spChg>
        <pc:spChg chg="add mod">
          <ac:chgData name="Swindell, Andrew" userId="762687f9-1666-49bf-a43a-079502c16a24" providerId="ADAL" clId="{E2AEF1C0-967F-41E4-AC0C-3282DEB4E726}" dt="2020-05-31T05:41:36.926" v="1168" actId="20577"/>
          <ac:spMkLst>
            <pc:docMk/>
            <pc:sldMk cId="1596811816" sldId="546"/>
            <ac:spMk id="19" creationId="{D1AFBFEF-509B-4A3B-AFCD-ABD6B38CE06F}"/>
          </ac:spMkLst>
        </pc:spChg>
        <pc:grpChg chg="del">
          <ac:chgData name="Swindell, Andrew" userId="762687f9-1666-49bf-a43a-079502c16a24" providerId="ADAL" clId="{E2AEF1C0-967F-41E4-AC0C-3282DEB4E726}" dt="2020-05-31T06:00:26.115" v="1281" actId="478"/>
          <ac:grpSpMkLst>
            <pc:docMk/>
            <pc:sldMk cId="1596811816" sldId="546"/>
            <ac:grpSpMk id="15" creationId="{2830B879-352D-4A8E-A73F-1308E00B8FBE}"/>
          </ac:grpSpMkLst>
        </pc:grpChg>
        <pc:picChg chg="add">
          <ac:chgData name="Swindell, Andrew" userId="762687f9-1666-49bf-a43a-079502c16a24" providerId="ADAL" clId="{E2AEF1C0-967F-41E4-AC0C-3282DEB4E726}" dt="2020-05-31T06:00:44.260" v="1284"/>
          <ac:picMkLst>
            <pc:docMk/>
            <pc:sldMk cId="1596811816" sldId="546"/>
            <ac:picMk id="20" creationId="{A5D7507B-6E95-44E9-BCB4-6DDEBA4B8993}"/>
          </ac:picMkLst>
        </pc:picChg>
      </pc:sldChg>
      <pc:sldChg chg="modSp add">
        <pc:chgData name="Swindell, Andrew" userId="762687f9-1666-49bf-a43a-079502c16a24" providerId="ADAL" clId="{E2AEF1C0-967F-41E4-AC0C-3282DEB4E726}" dt="2020-05-31T05:37:55.986" v="1030" actId="20577"/>
        <pc:sldMkLst>
          <pc:docMk/>
          <pc:sldMk cId="3458633428" sldId="547"/>
        </pc:sldMkLst>
        <pc:spChg chg="mod">
          <ac:chgData name="Swindell, Andrew" userId="762687f9-1666-49bf-a43a-079502c16a24" providerId="ADAL" clId="{E2AEF1C0-967F-41E4-AC0C-3282DEB4E726}" dt="2020-05-31T05:37:51.843" v="1028" actId="1035"/>
          <ac:spMkLst>
            <pc:docMk/>
            <pc:sldMk cId="3458633428" sldId="547"/>
            <ac:spMk id="2" creationId="{00000000-0000-0000-0000-000000000000}"/>
          </ac:spMkLst>
        </pc:spChg>
        <pc:spChg chg="mod">
          <ac:chgData name="Swindell, Andrew" userId="762687f9-1666-49bf-a43a-079502c16a24" providerId="ADAL" clId="{E2AEF1C0-967F-41E4-AC0C-3282DEB4E726}" dt="2020-05-31T05:37:55.986" v="1030" actId="20577"/>
          <ac:spMkLst>
            <pc:docMk/>
            <pc:sldMk cId="3458633428" sldId="547"/>
            <ac:spMk id="6" creationId="{00000000-0000-0000-0000-000000000000}"/>
          </ac:spMkLst>
        </pc:spChg>
      </pc:sldChg>
      <pc:sldChg chg="modSp new add">
        <pc:chgData name="Swindell, Andrew" userId="762687f9-1666-49bf-a43a-079502c16a24" providerId="ADAL" clId="{E2AEF1C0-967F-41E4-AC0C-3282DEB4E726}" dt="2020-05-31T06:01:00.589" v="1312" actId="20577"/>
        <pc:sldMkLst>
          <pc:docMk/>
          <pc:sldMk cId="1325891011" sldId="548"/>
        </pc:sldMkLst>
        <pc:spChg chg="mod">
          <ac:chgData name="Swindell, Andrew" userId="762687f9-1666-49bf-a43a-079502c16a24" providerId="ADAL" clId="{E2AEF1C0-967F-41E4-AC0C-3282DEB4E726}" dt="2020-05-31T06:01:00.589" v="1312" actId="20577"/>
          <ac:spMkLst>
            <pc:docMk/>
            <pc:sldMk cId="1325891011" sldId="548"/>
            <ac:spMk id="2" creationId="{C02DB08F-54E0-4EA5-B87B-FA5E011B3D59}"/>
          </ac:spMkLst>
        </pc:spChg>
      </pc:sldChg>
    </pc:docChg>
  </pc:docChgLst>
  <pc:docChgLst>
    <pc:chgData name="Swindell, Andrew" userId="762687f9-1666-49bf-a43a-079502c16a24" providerId="ADAL" clId="{4DF8C906-30C9-4F7D-A3E8-963B0C2FA6BC}"/>
    <pc:docChg chg="custSel modSld">
      <pc:chgData name="Swindell, Andrew" userId="762687f9-1666-49bf-a43a-079502c16a24" providerId="ADAL" clId="{4DF8C906-30C9-4F7D-A3E8-963B0C2FA6BC}" dt="2020-06-08T03:58:55.259" v="696" actId="108"/>
      <pc:docMkLst>
        <pc:docMk/>
      </pc:docMkLst>
      <pc:sldChg chg="addSp modSp">
        <pc:chgData name="Swindell, Andrew" userId="762687f9-1666-49bf-a43a-079502c16a24" providerId="ADAL" clId="{4DF8C906-30C9-4F7D-A3E8-963B0C2FA6BC}" dt="2020-06-08T01:51:35.162" v="676" actId="20577"/>
        <pc:sldMkLst>
          <pc:docMk/>
          <pc:sldMk cId="145788846" sldId="492"/>
        </pc:sldMkLst>
        <pc:spChg chg="add mod">
          <ac:chgData name="Swindell, Andrew" userId="762687f9-1666-49bf-a43a-079502c16a24" providerId="ADAL" clId="{4DF8C906-30C9-4F7D-A3E8-963B0C2FA6BC}" dt="2020-06-08T01:51:35.162" v="676" actId="20577"/>
          <ac:spMkLst>
            <pc:docMk/>
            <pc:sldMk cId="145788846" sldId="492"/>
            <ac:spMk id="4" creationId="{944140B6-BA0B-4B65-9A6E-153B633ED0EF}"/>
          </ac:spMkLst>
        </pc:spChg>
      </pc:sldChg>
      <pc:sldChg chg="modSp">
        <pc:chgData name="Swindell, Andrew" userId="762687f9-1666-49bf-a43a-079502c16a24" providerId="ADAL" clId="{4DF8C906-30C9-4F7D-A3E8-963B0C2FA6BC}" dt="2020-06-02T23:40:50.936" v="32" actId="14100"/>
        <pc:sldMkLst>
          <pc:docMk/>
          <pc:sldMk cId="174338279" sldId="503"/>
        </pc:sldMkLst>
        <pc:picChg chg="mod">
          <ac:chgData name="Swindell, Andrew" userId="762687f9-1666-49bf-a43a-079502c16a24" providerId="ADAL" clId="{4DF8C906-30C9-4F7D-A3E8-963B0C2FA6BC}" dt="2020-06-02T23:40:48.285" v="31" actId="14100"/>
          <ac:picMkLst>
            <pc:docMk/>
            <pc:sldMk cId="174338279" sldId="503"/>
            <ac:picMk id="8" creationId="{00000000-0000-0000-0000-000000000000}"/>
          </ac:picMkLst>
        </pc:picChg>
        <pc:picChg chg="mod">
          <ac:chgData name="Swindell, Andrew" userId="762687f9-1666-49bf-a43a-079502c16a24" providerId="ADAL" clId="{4DF8C906-30C9-4F7D-A3E8-963B0C2FA6BC}" dt="2020-06-02T23:40:42.875" v="30" actId="14100"/>
          <ac:picMkLst>
            <pc:docMk/>
            <pc:sldMk cId="174338279" sldId="503"/>
            <ac:picMk id="35843" creationId="{00000000-0000-0000-0000-000000000000}"/>
          </ac:picMkLst>
        </pc:picChg>
        <pc:picChg chg="mod">
          <ac:chgData name="Swindell, Andrew" userId="762687f9-1666-49bf-a43a-079502c16a24" providerId="ADAL" clId="{4DF8C906-30C9-4F7D-A3E8-963B0C2FA6BC}" dt="2020-06-02T23:40:50.936" v="32" actId="14100"/>
          <ac:picMkLst>
            <pc:docMk/>
            <pc:sldMk cId="174338279" sldId="503"/>
            <ac:picMk id="35844" creationId="{00000000-0000-0000-0000-000000000000}"/>
          </ac:picMkLst>
        </pc:picChg>
      </pc:sldChg>
      <pc:sldChg chg="modSp">
        <pc:chgData name="Swindell, Andrew" userId="762687f9-1666-49bf-a43a-079502c16a24" providerId="ADAL" clId="{4DF8C906-30C9-4F7D-A3E8-963B0C2FA6BC}" dt="2020-06-08T02:50:47.664" v="678" actId="20577"/>
        <pc:sldMkLst>
          <pc:docMk/>
          <pc:sldMk cId="1130541099" sldId="519"/>
        </pc:sldMkLst>
        <pc:spChg chg="mod">
          <ac:chgData name="Swindell, Andrew" userId="762687f9-1666-49bf-a43a-079502c16a24" providerId="ADAL" clId="{4DF8C906-30C9-4F7D-A3E8-963B0C2FA6BC}" dt="2020-06-08T02:50:47.664" v="678" actId="20577"/>
          <ac:spMkLst>
            <pc:docMk/>
            <pc:sldMk cId="1130541099" sldId="519"/>
            <ac:spMk id="3" creationId="{08F6EB83-E7E7-4271-B43A-49B217BB9E75}"/>
          </ac:spMkLst>
        </pc:spChg>
      </pc:sldChg>
      <pc:sldChg chg="addSp modSp">
        <pc:chgData name="Swindell, Andrew" userId="762687f9-1666-49bf-a43a-079502c16a24" providerId="ADAL" clId="{4DF8C906-30C9-4F7D-A3E8-963B0C2FA6BC}" dt="2020-06-02T23:40:02.745" v="28" actId="1035"/>
        <pc:sldMkLst>
          <pc:docMk/>
          <pc:sldMk cId="2768559869" sldId="524"/>
        </pc:sldMkLst>
        <pc:spChg chg="add mod">
          <ac:chgData name="Swindell, Andrew" userId="762687f9-1666-49bf-a43a-079502c16a24" providerId="ADAL" clId="{4DF8C906-30C9-4F7D-A3E8-963B0C2FA6BC}" dt="2020-06-02T23:39:50.048" v="12" actId="1076"/>
          <ac:spMkLst>
            <pc:docMk/>
            <pc:sldMk cId="2768559869" sldId="524"/>
            <ac:spMk id="6" creationId="{B2FFD9B5-AFDD-45EE-8759-CC3DDD38AAE8}"/>
          </ac:spMkLst>
        </pc:spChg>
        <pc:picChg chg="mod">
          <ac:chgData name="Swindell, Andrew" userId="762687f9-1666-49bf-a43a-079502c16a24" providerId="ADAL" clId="{4DF8C906-30C9-4F7D-A3E8-963B0C2FA6BC}" dt="2020-06-02T23:40:02.745" v="28" actId="1035"/>
          <ac:picMkLst>
            <pc:docMk/>
            <pc:sldMk cId="2768559869" sldId="524"/>
            <ac:picMk id="4" creationId="{00D1387C-5FE3-4B6B-BFBF-3BDBC5F06B97}"/>
          </ac:picMkLst>
        </pc:picChg>
      </pc:sldChg>
      <pc:sldChg chg="modSp">
        <pc:chgData name="Swindell, Andrew" userId="762687f9-1666-49bf-a43a-079502c16a24" providerId="ADAL" clId="{4DF8C906-30C9-4F7D-A3E8-963B0C2FA6BC}" dt="2020-06-08T03:57:44.725" v="689" actId="108"/>
        <pc:sldMkLst>
          <pc:docMk/>
          <pc:sldMk cId="2655580211" sldId="545"/>
        </pc:sldMkLst>
        <pc:spChg chg="mod">
          <ac:chgData name="Swindell, Andrew" userId="762687f9-1666-49bf-a43a-079502c16a24" providerId="ADAL" clId="{4DF8C906-30C9-4F7D-A3E8-963B0C2FA6BC}" dt="2020-06-08T03:57:34.237" v="686" actId="108"/>
          <ac:spMkLst>
            <pc:docMk/>
            <pc:sldMk cId="2655580211" sldId="545"/>
            <ac:spMk id="6" creationId="{858AC745-43A1-494A-90F7-FC671508150A}"/>
          </ac:spMkLst>
        </pc:spChg>
        <pc:spChg chg="mod">
          <ac:chgData name="Swindell, Andrew" userId="762687f9-1666-49bf-a43a-079502c16a24" providerId="ADAL" clId="{4DF8C906-30C9-4F7D-A3E8-963B0C2FA6BC}" dt="2020-06-08T03:57:41.258" v="688" actId="108"/>
          <ac:spMkLst>
            <pc:docMk/>
            <pc:sldMk cId="2655580211" sldId="545"/>
            <ac:spMk id="9" creationId="{26E4018A-F18A-4DC8-8551-86E35B4724AE}"/>
          </ac:spMkLst>
        </pc:spChg>
        <pc:spChg chg="mod">
          <ac:chgData name="Swindell, Andrew" userId="762687f9-1666-49bf-a43a-079502c16a24" providerId="ADAL" clId="{4DF8C906-30C9-4F7D-A3E8-963B0C2FA6BC}" dt="2020-06-08T03:57:44.725" v="689" actId="108"/>
          <ac:spMkLst>
            <pc:docMk/>
            <pc:sldMk cId="2655580211" sldId="545"/>
            <ac:spMk id="10" creationId="{980A63AE-E729-4456-815B-C23B8796A8C2}"/>
          </ac:spMkLst>
        </pc:spChg>
        <pc:spChg chg="mod">
          <ac:chgData name="Swindell, Andrew" userId="762687f9-1666-49bf-a43a-079502c16a24" providerId="ADAL" clId="{4DF8C906-30C9-4F7D-A3E8-963B0C2FA6BC}" dt="2020-06-08T03:57:02.643" v="681" actId="108"/>
          <ac:spMkLst>
            <pc:docMk/>
            <pc:sldMk cId="2655580211" sldId="545"/>
            <ac:spMk id="11" creationId="{ECAC441C-73F5-4DB7-9D05-3DDD3D2BB096}"/>
          </ac:spMkLst>
        </pc:spChg>
        <pc:spChg chg="mod">
          <ac:chgData name="Swindell, Andrew" userId="762687f9-1666-49bf-a43a-079502c16a24" providerId="ADAL" clId="{4DF8C906-30C9-4F7D-A3E8-963B0C2FA6BC}" dt="2020-06-08T03:57:22.367" v="684" actId="6549"/>
          <ac:spMkLst>
            <pc:docMk/>
            <pc:sldMk cId="2655580211" sldId="545"/>
            <ac:spMk id="12" creationId="{8CE5B5F1-A1C6-48EF-9C8D-F829897F68CD}"/>
          </ac:spMkLst>
        </pc:spChg>
        <pc:spChg chg="mod">
          <ac:chgData name="Swindell, Andrew" userId="762687f9-1666-49bf-a43a-079502c16a24" providerId="ADAL" clId="{4DF8C906-30C9-4F7D-A3E8-963B0C2FA6BC}" dt="2020-06-08T03:56:54.132" v="679" actId="108"/>
          <ac:spMkLst>
            <pc:docMk/>
            <pc:sldMk cId="2655580211" sldId="545"/>
            <ac:spMk id="13" creationId="{96AD716D-3899-4CEB-8C5D-2B07587CC3BB}"/>
          </ac:spMkLst>
        </pc:spChg>
        <pc:spChg chg="mod">
          <ac:chgData name="Swindell, Andrew" userId="762687f9-1666-49bf-a43a-079502c16a24" providerId="ADAL" clId="{4DF8C906-30C9-4F7D-A3E8-963B0C2FA6BC}" dt="2020-06-08T03:57:30.675" v="685" actId="108"/>
          <ac:spMkLst>
            <pc:docMk/>
            <pc:sldMk cId="2655580211" sldId="545"/>
            <ac:spMk id="14" creationId="{B8264F57-9ABF-4663-9D77-B25FD0B303C4}"/>
          </ac:spMkLst>
        </pc:spChg>
        <pc:spChg chg="mod">
          <ac:chgData name="Swindell, Andrew" userId="762687f9-1666-49bf-a43a-079502c16a24" providerId="ADAL" clId="{4DF8C906-30C9-4F7D-A3E8-963B0C2FA6BC}" dt="2020-06-08T03:57:37.784" v="687" actId="108"/>
          <ac:spMkLst>
            <pc:docMk/>
            <pc:sldMk cId="2655580211" sldId="545"/>
            <ac:spMk id="18" creationId="{79097590-BF44-467F-8D36-DD3993894945}"/>
          </ac:spMkLst>
        </pc:spChg>
      </pc:sldChg>
      <pc:sldChg chg="modSp">
        <pc:chgData name="Swindell, Andrew" userId="762687f9-1666-49bf-a43a-079502c16a24" providerId="ADAL" clId="{4DF8C906-30C9-4F7D-A3E8-963B0C2FA6BC}" dt="2020-06-08T03:58:55.259" v="696" actId="108"/>
        <pc:sldMkLst>
          <pc:docMk/>
          <pc:sldMk cId="1596811816" sldId="546"/>
        </pc:sldMkLst>
        <pc:spChg chg="mod">
          <ac:chgData name="Swindell, Andrew" userId="762687f9-1666-49bf-a43a-079502c16a24" providerId="ADAL" clId="{4DF8C906-30C9-4F7D-A3E8-963B0C2FA6BC}" dt="2020-06-08T03:58:51.197" v="695" actId="108"/>
          <ac:spMkLst>
            <pc:docMk/>
            <pc:sldMk cId="1596811816" sldId="546"/>
            <ac:spMk id="6" creationId="{858AC745-43A1-494A-90F7-FC671508150A}"/>
          </ac:spMkLst>
        </pc:spChg>
        <pc:spChg chg="mod">
          <ac:chgData name="Swindell, Andrew" userId="762687f9-1666-49bf-a43a-079502c16a24" providerId="ADAL" clId="{4DF8C906-30C9-4F7D-A3E8-963B0C2FA6BC}" dt="2020-06-08T03:58:38.801" v="692" actId="108"/>
          <ac:spMkLst>
            <pc:docMk/>
            <pc:sldMk cId="1596811816" sldId="546"/>
            <ac:spMk id="9" creationId="{26E4018A-F18A-4DC8-8551-86E35B4724AE}"/>
          </ac:spMkLst>
        </pc:spChg>
        <pc:spChg chg="mod">
          <ac:chgData name="Swindell, Andrew" userId="762687f9-1666-49bf-a43a-079502c16a24" providerId="ADAL" clId="{4DF8C906-30C9-4F7D-A3E8-963B0C2FA6BC}" dt="2020-06-08T03:58:43.083" v="693" actId="108"/>
          <ac:spMkLst>
            <pc:docMk/>
            <pc:sldMk cId="1596811816" sldId="546"/>
            <ac:spMk id="10" creationId="{980A63AE-E729-4456-815B-C23B8796A8C2}"/>
          </ac:spMkLst>
        </pc:spChg>
        <pc:spChg chg="mod">
          <ac:chgData name="Swindell, Andrew" userId="762687f9-1666-49bf-a43a-079502c16a24" providerId="ADAL" clId="{4DF8C906-30C9-4F7D-A3E8-963B0C2FA6BC}" dt="2020-06-08T03:57:58.166" v="690" actId="108"/>
          <ac:spMkLst>
            <pc:docMk/>
            <pc:sldMk cId="1596811816" sldId="546"/>
            <ac:spMk id="12" creationId="{8CE5B5F1-A1C6-48EF-9C8D-F829897F68CD}"/>
          </ac:spMkLst>
        </pc:spChg>
        <pc:spChg chg="mod">
          <ac:chgData name="Swindell, Andrew" userId="762687f9-1666-49bf-a43a-079502c16a24" providerId="ADAL" clId="{4DF8C906-30C9-4F7D-A3E8-963B0C2FA6BC}" dt="2020-06-08T03:58:47.356" v="694" actId="108"/>
          <ac:spMkLst>
            <pc:docMk/>
            <pc:sldMk cId="1596811816" sldId="546"/>
            <ac:spMk id="14" creationId="{B8264F57-9ABF-4663-9D77-B25FD0B303C4}"/>
          </ac:spMkLst>
        </pc:spChg>
        <pc:spChg chg="mod">
          <ac:chgData name="Swindell, Andrew" userId="762687f9-1666-49bf-a43a-079502c16a24" providerId="ADAL" clId="{4DF8C906-30C9-4F7D-A3E8-963B0C2FA6BC}" dt="2020-06-08T03:58:55.259" v="696" actId="108"/>
          <ac:spMkLst>
            <pc:docMk/>
            <pc:sldMk cId="1596811816" sldId="546"/>
            <ac:spMk id="19" creationId="{D1AFBFEF-509B-4A3B-AFCD-ABD6B38CE0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CBDA3-2F58-4A6E-AC5B-C5A092EA89B8}" type="datetimeFigureOut">
              <a:rPr lang="en-AU" smtClean="0"/>
              <a:t>25/06/2020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8B153-2A00-41DA-A5B3-73C95D693A0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11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11D8AE-E98A-400D-B65B-8804FD812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A156D53-4C7C-4730-AB4D-6ADFC6C7D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DFA21A-BAF5-4F6E-BBE5-2477EEA6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A42059-2E80-4EAB-B84C-5A10EFB7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B2E653-DAC8-4F3D-9617-E403F86B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700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3C35B7-6772-483D-A86C-FCA55017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806D07-1AE3-4927-AA97-41B68EA74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948FB2-F220-4424-A679-385BAEB8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1B6D0B-9D40-48AF-BFF2-C08549FF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D0EF57-865F-4800-B2DF-C36B2C5E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65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3939E5-15A9-4081-8617-E54F557B0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A2DA30-B2BF-4380-A7A1-EF66C6C99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182658-519F-4D66-941D-77664A07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C449E-635A-4262-BF24-9D4F0501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760BF2-7D05-4F6A-BC63-996D1D4C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72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0"/>
            <a:ext cx="10274300" cy="98072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09601" y="6518171"/>
            <a:ext cx="5486400" cy="143629"/>
          </a:xfrm>
          <a:prstGeom prst="rect">
            <a:avLst/>
          </a:prstGeom>
        </p:spPr>
        <p:txBody>
          <a:bodyPr/>
          <a:lstStyle/>
          <a:p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110358" y="6518171"/>
            <a:ext cx="1447031" cy="143629"/>
          </a:xfrm>
          <a:prstGeom prst="rect">
            <a:avLst/>
          </a:prstGeom>
        </p:spPr>
        <p:txBody>
          <a:bodyPr/>
          <a:lstStyle/>
          <a:p>
            <a:r>
              <a:rPr lang="en-AU" dirty="0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‹#›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1" y="1295402"/>
            <a:ext cx="10947400" cy="4629151"/>
          </a:xfrm>
        </p:spPr>
        <p:txBody>
          <a:bodyPr/>
          <a:lstStyle>
            <a:lvl2pPr>
              <a:spcBef>
                <a:spcPts val="45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3691387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&amp;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Contents title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09601" y="6518171"/>
            <a:ext cx="5486400" cy="143629"/>
          </a:xfrm>
          <a:prstGeom prst="rect">
            <a:avLst/>
          </a:prstGeom>
        </p:spPr>
        <p:txBody>
          <a:bodyPr/>
          <a:lstStyle/>
          <a:p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110358" y="6518171"/>
            <a:ext cx="1447031" cy="143629"/>
          </a:xfrm>
          <a:prstGeom prst="rect">
            <a:avLst/>
          </a:prstGeom>
        </p:spPr>
        <p:txBody>
          <a:bodyPr/>
          <a:lstStyle/>
          <a:p>
            <a:r>
              <a:rPr lang="en-AU" dirty="0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‹#›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22300" y="1295402"/>
            <a:ext cx="10947400" cy="4629151"/>
          </a:xfrm>
        </p:spPr>
        <p:txBody>
          <a:bodyPr lIns="0" tIns="0" rIns="0" bIns="0" anchor="t">
            <a:normAutofit/>
          </a:bodyPr>
          <a:lstStyle>
            <a:lvl1pPr marL="135695" indent="-135695">
              <a:spcAft>
                <a:spcPts val="900"/>
              </a:spcAft>
              <a:buFontTx/>
              <a:buNone/>
              <a:defRPr sz="2100" b="1">
                <a:solidFill>
                  <a:schemeClr val="tx1"/>
                </a:solidFill>
              </a:defRPr>
            </a:lvl1pPr>
            <a:lvl2pPr marL="34280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628701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452" y="498483"/>
            <a:ext cx="10969344" cy="7399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5273" y="6246841"/>
            <a:ext cx="5465155" cy="3385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indent="0">
              <a:tabLst>
                <a:tab pos="527037" algn="l"/>
                <a:tab pos="1655192" algn="l"/>
              </a:tabLst>
            </a:pPr>
            <a:fld id="{F2F7D87C-7DB2-174A-B896-A654E6A2D983}" type="slidenum">
              <a:rPr lang="en-US" sz="800" b="1" smtClean="0">
                <a:solidFill>
                  <a:schemeClr val="accent1"/>
                </a:solidFill>
              </a:rPr>
              <a:pPr marL="0" indent="0">
                <a:tabLst>
                  <a:tab pos="527037" algn="l"/>
                  <a:tab pos="1655192" algn="l"/>
                </a:tabLst>
              </a:pPr>
              <a:t>‹#›</a:t>
            </a:fld>
            <a:r>
              <a:rPr lang="en-US" sz="800">
                <a:solidFill>
                  <a:schemeClr val="tx2"/>
                </a:solidFill>
              </a:rPr>
              <a:t>  	</a:t>
            </a:r>
            <a:fld id="{A5DA238E-6C0E-644A-95A4-E478C343EC04}" type="datetime4">
              <a:rPr lang="en-AU" sz="800" smtClean="0">
                <a:solidFill>
                  <a:schemeClr val="tx2"/>
                </a:solidFill>
              </a:rPr>
              <a:pPr marL="0" indent="0">
                <a:tabLst>
                  <a:tab pos="527037" algn="l"/>
                  <a:tab pos="1655192" algn="l"/>
                </a:tabLst>
              </a:pPr>
              <a:t>25 June 2020</a:t>
            </a:fld>
            <a:r>
              <a:rPr lang="en-US" sz="800">
                <a:solidFill>
                  <a:schemeClr val="tx2"/>
                </a:solidFill>
              </a:rPr>
              <a:t>        </a:t>
            </a:r>
            <a:r>
              <a:rPr lang="en-US" sz="3200" baseline="-16000">
                <a:ln w="12700">
                  <a:solidFill>
                    <a:schemeClr val="accent1"/>
                  </a:solidFill>
                </a:ln>
                <a:noFill/>
              </a:rPr>
              <a:t>•</a:t>
            </a:r>
            <a:r>
              <a:rPr lang="en-US" sz="800" baseline="0">
                <a:ln w="12700">
                  <a:solidFill>
                    <a:schemeClr val="bg1"/>
                  </a:solidFill>
                </a:ln>
                <a:solidFill>
                  <a:schemeClr val="tx2"/>
                </a:solidFill>
              </a:rPr>
              <a:t>  </a:t>
            </a:r>
            <a:r>
              <a:rPr lang="it-IT" sz="800">
                <a:solidFill>
                  <a:schemeClr val="tx2"/>
                </a:solidFill>
              </a:rPr>
              <a:t>      </a:t>
            </a:r>
            <a:r>
              <a:rPr lang="en-US" sz="800">
                <a:solidFill>
                  <a:schemeClr val="tx2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6978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EA3FE-686E-4B57-9D96-0C1F332A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5A1E70-63A7-4BEF-9B05-C44D379F9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999BA-1989-4FAE-88DA-ADDC1B8E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EC6DB2-889D-455A-8F0D-4AAA1329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E00A7-E3DA-49AC-BF36-B88B89E0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17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1FC9C-B4EF-479E-9F22-B746A37A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147B1D-2F80-4827-BBA1-EF4667516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C7EE7A-3042-4C0C-812D-A17F21EF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347690-5D38-4E66-AC8C-1B386939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42C025-1426-4769-83DC-FBC86E7C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24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C7BAED-863A-4E38-ACCB-F8EDE460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92043F-2775-4E97-B04D-2EA631895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9C03F9-39BC-4263-AB89-C22AAB68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FF599F8-C94F-412F-91DC-ABBCE13D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90AF17-C907-4D54-956B-274E663C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9E63581-F127-4FF6-BEB0-D4B93BAA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830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3718F9-8E17-4752-9FDF-0A691213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3522D9-229A-4121-A52C-9DAACF63E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48802C-4625-4C32-8382-B7C441B4A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87A85BB-CF3B-4B60-8E69-448493AC4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B2CC0F-758C-4D42-AED7-1E3169FA4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618FEF0-6A97-4541-A3C9-3017C6A3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0FACE1B-22D8-428A-9121-1FF3FF77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9C119A5-BF2A-4669-8064-70F6AD96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943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20749-B5F6-4EB5-B782-01686FC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0D10DA7-2760-4EC3-8BC8-C5CA1183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B2DB5FC-0AAF-420F-A8B5-1CD1D734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DE23011-B880-441E-988E-CF30485F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69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133CE3F-CCE7-485C-9AA7-3CF941E9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BBBF9AD-F5D7-44E9-BC68-6BEF2BDE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DE4106-60E2-4E2A-93F6-F7157030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93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CEA8C6-2983-4B9C-A2A9-8ECCD7C9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FF263C-EF5E-4C06-B4B5-A28F28E30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B046E2-58F0-49CF-A2B4-E4F1E9B94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97C7D3-E446-4F2F-A0B8-25DD03DA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B0C8BC-1183-4DB7-97C0-11450E72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17F1602-48EC-4B25-8BBE-7F2067AB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2CF23C-D0A5-4849-B5BA-CA72839F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705C087-6F7F-4853-856A-B9B3C3824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542B59-CDDD-47E3-9C5E-EAA537841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1C85DE-4D73-49AC-8644-02806304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CCFC58-9733-417F-BAD2-74BC0687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F5AD90-AD73-40BA-AAC0-04F2E5F0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29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D82594-6763-4D1D-9127-C4D212E7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60BDCA-DF30-4A1F-8D0C-2FDD41DD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FAB9-B08F-4D62-95B8-9EA37F08F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E540BF-8DE5-4C80-A02E-38B98ADD2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EC70BA-F27E-43A4-9119-D6324C69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CBEB-9A45-4C26-9ACF-4E5511B25B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76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D8B9ED-C2F0-4D74-8B6C-7825B329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AU" sz="4000" dirty="0">
                <a:solidFill>
                  <a:srgbClr val="FFFFFF"/>
                </a:solidFill>
              </a:rPr>
              <a:t>On a Page – Simplifying your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F6EB83-E7E7-4271-B43A-49B217BB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800" dirty="0">
                <a:solidFill>
                  <a:srgbClr val="000000"/>
                </a:solidFill>
              </a:rPr>
              <a:t>Strategy Alignment to</a:t>
            </a:r>
          </a:p>
          <a:p>
            <a:pPr marL="0" indent="0" algn="ctr">
              <a:buNone/>
            </a:pPr>
            <a:r>
              <a:rPr lang="en-AU" sz="4800" dirty="0">
                <a:solidFill>
                  <a:srgbClr val="000000"/>
                </a:solidFill>
              </a:rPr>
              <a:t>Execution</a:t>
            </a:r>
          </a:p>
          <a:p>
            <a:pPr marL="0" indent="0" algn="ctr">
              <a:buNone/>
            </a:pPr>
            <a:endParaRPr lang="en-AU" sz="4800" dirty="0">
              <a:solidFill>
                <a:srgbClr val="000000"/>
              </a:solidFill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74ED589-8A84-4FBF-8798-5BF59B3F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40" y="5386789"/>
            <a:ext cx="1940560" cy="1361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D68C79-7A98-4618-8C07-999ED6F5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054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B36488-ED83-4D0B-80C1-09A64C94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6" y="1500465"/>
            <a:ext cx="11019138" cy="4551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05D3A-0A23-467E-B22B-D4F108BF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2" y="182801"/>
            <a:ext cx="10969344" cy="739919"/>
          </a:xfrm>
        </p:spPr>
        <p:txBody>
          <a:bodyPr/>
          <a:lstStyle/>
          <a:p>
            <a:r>
              <a:rPr lang="en-AU" sz="3200" dirty="0"/>
              <a:t>Case Study – Oil and Gas company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80945DE-264A-4C2F-A4A7-4085A8B1D19F}"/>
              </a:ext>
            </a:extLst>
          </p:cNvPr>
          <p:cNvSpPr/>
          <p:nvPr/>
        </p:nvSpPr>
        <p:spPr>
          <a:xfrm>
            <a:off x="2740298" y="3335383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Enterprise Information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58AC745-43A1-494A-90F7-FC671508150A}"/>
              </a:ext>
            </a:extLst>
          </p:cNvPr>
          <p:cNvSpPr/>
          <p:nvPr/>
        </p:nvSpPr>
        <p:spPr>
          <a:xfrm>
            <a:off x="4527005" y="1779452"/>
            <a:ext cx="1970315" cy="1143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IG Business Capability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4337E41-7D9B-41BF-A66E-4BA25075A123}"/>
              </a:ext>
            </a:extLst>
          </p:cNvPr>
          <p:cNvSpPr/>
          <p:nvPr/>
        </p:nvSpPr>
        <p:spPr>
          <a:xfrm>
            <a:off x="2740298" y="4132409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Various Logical Information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EC4D5F8-49A1-4AC4-83AC-F418C680E5E2}"/>
              </a:ext>
            </a:extLst>
          </p:cNvPr>
          <p:cNvSpPr/>
          <p:nvPr/>
        </p:nvSpPr>
        <p:spPr>
          <a:xfrm>
            <a:off x="2740298" y="5029928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Project by Project / MDM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26E4018A-F18A-4DC8-8551-86E35B4724AE}"/>
              </a:ext>
            </a:extLst>
          </p:cNvPr>
          <p:cNvSpPr/>
          <p:nvPr/>
        </p:nvSpPr>
        <p:spPr>
          <a:xfrm>
            <a:off x="4033288" y="4124156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Various Logical Application   Model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80A63AE-E729-4456-815B-C23B8796A8C2}"/>
              </a:ext>
            </a:extLst>
          </p:cNvPr>
          <p:cNvSpPr/>
          <p:nvPr/>
        </p:nvSpPr>
        <p:spPr>
          <a:xfrm>
            <a:off x="4033288" y="5029926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Project by Project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CAC441C-73F5-4DB7-9D05-3DDD3D2BB096}"/>
              </a:ext>
            </a:extLst>
          </p:cNvPr>
          <p:cNvSpPr/>
          <p:nvPr/>
        </p:nvSpPr>
        <p:spPr>
          <a:xfrm>
            <a:off x="1583508" y="3729221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Core Process Landscape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CE5B5F1-A1C6-48EF-9C8D-F829897F68CD}"/>
              </a:ext>
            </a:extLst>
          </p:cNvPr>
          <p:cNvSpPr/>
          <p:nvPr/>
        </p:nvSpPr>
        <p:spPr>
          <a:xfrm>
            <a:off x="1522548" y="4526246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Moving Core Processes  to </a:t>
            </a:r>
            <a:r>
              <a:rPr lang="en-AU" sz="1333" dirty="0" err="1"/>
              <a:t>Lvl</a:t>
            </a:r>
            <a:r>
              <a:rPr lang="en-AU" sz="1333" dirty="0"/>
              <a:t> 2 maturity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6AD716D-3899-4CEB-8C5D-2B07587CC3BB}"/>
              </a:ext>
            </a:extLst>
          </p:cNvPr>
          <p:cNvSpPr/>
          <p:nvPr/>
        </p:nvSpPr>
        <p:spPr>
          <a:xfrm>
            <a:off x="1615440" y="2942583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Enterprise Process Framework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8264F57-9ABF-4663-9D77-B25FD0B303C4}"/>
              </a:ext>
            </a:extLst>
          </p:cNvPr>
          <p:cNvSpPr/>
          <p:nvPr/>
        </p:nvSpPr>
        <p:spPr>
          <a:xfrm>
            <a:off x="2414947" y="1977982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IG Strategic Objectives / Levers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9097590-BF44-467F-8D36-DD3993894945}"/>
              </a:ext>
            </a:extLst>
          </p:cNvPr>
          <p:cNvSpPr/>
          <p:nvPr/>
        </p:nvSpPr>
        <p:spPr>
          <a:xfrm>
            <a:off x="6649720" y="2068507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IG IT Strategy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4E11376-6B55-4C84-B9D4-48CA54B2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8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B36488-ED83-4D0B-80C1-09A64C94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6" y="1500465"/>
            <a:ext cx="11019138" cy="4551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05D3A-0A23-467E-B22B-D4F108BF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2" y="182801"/>
            <a:ext cx="10969344" cy="739919"/>
          </a:xfrm>
        </p:spPr>
        <p:txBody>
          <a:bodyPr/>
          <a:lstStyle/>
          <a:p>
            <a:r>
              <a:rPr lang="en-AU" sz="3200" dirty="0"/>
              <a:t>Case Study – Government Directorate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80945DE-264A-4C2F-A4A7-4085A8B1D19F}"/>
              </a:ext>
            </a:extLst>
          </p:cNvPr>
          <p:cNvSpPr/>
          <p:nvPr/>
        </p:nvSpPr>
        <p:spPr>
          <a:xfrm>
            <a:off x="2740298" y="3335383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Enterprise Information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58AC745-43A1-494A-90F7-FC671508150A}"/>
              </a:ext>
            </a:extLst>
          </p:cNvPr>
          <p:cNvSpPr/>
          <p:nvPr/>
        </p:nvSpPr>
        <p:spPr>
          <a:xfrm>
            <a:off x="4527005" y="1779452"/>
            <a:ext cx="1970315" cy="1143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Business Capability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4337E41-7D9B-41BF-A66E-4BA25075A123}"/>
              </a:ext>
            </a:extLst>
          </p:cNvPr>
          <p:cNvSpPr/>
          <p:nvPr/>
        </p:nvSpPr>
        <p:spPr>
          <a:xfrm>
            <a:off x="2740298" y="4132409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Various Logical Information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AEC4D5F8-49A1-4AC4-83AC-F418C680E5E2}"/>
              </a:ext>
            </a:extLst>
          </p:cNvPr>
          <p:cNvSpPr/>
          <p:nvPr/>
        </p:nvSpPr>
        <p:spPr>
          <a:xfrm>
            <a:off x="2740298" y="5029928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Project by Project / MDM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26E4018A-F18A-4DC8-8551-86E35B4724AE}"/>
              </a:ext>
            </a:extLst>
          </p:cNvPr>
          <p:cNvSpPr/>
          <p:nvPr/>
        </p:nvSpPr>
        <p:spPr>
          <a:xfrm>
            <a:off x="4033288" y="4124156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Limited Application Models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80A63AE-E729-4456-815B-C23B8796A8C2}"/>
              </a:ext>
            </a:extLst>
          </p:cNvPr>
          <p:cNvSpPr/>
          <p:nvPr/>
        </p:nvSpPr>
        <p:spPr>
          <a:xfrm>
            <a:off x="4033288" y="5029926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Project by Project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CE5B5F1-A1C6-48EF-9C8D-F829897F68CD}"/>
              </a:ext>
            </a:extLst>
          </p:cNvPr>
          <p:cNvSpPr/>
          <p:nvPr/>
        </p:nvSpPr>
        <p:spPr>
          <a:xfrm>
            <a:off x="1522548" y="4526246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Unknown Process Landscape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8264F57-9ABF-4663-9D77-B25FD0B303C4}"/>
              </a:ext>
            </a:extLst>
          </p:cNvPr>
          <p:cNvSpPr/>
          <p:nvPr/>
        </p:nvSpPr>
        <p:spPr>
          <a:xfrm>
            <a:off x="2414947" y="1977982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Strategic Objectives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9097590-BF44-467F-8D36-DD3993894945}"/>
              </a:ext>
            </a:extLst>
          </p:cNvPr>
          <p:cNvSpPr/>
          <p:nvPr/>
        </p:nvSpPr>
        <p:spPr>
          <a:xfrm>
            <a:off x="6649720" y="2068507"/>
            <a:ext cx="1611085" cy="73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>
                <a:solidFill>
                  <a:schemeClr val="bg1"/>
                </a:solidFill>
              </a:rPr>
              <a:t>IT Strategy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AFBFEF-509B-4A3B-AFCD-ABD6B38CE06F}"/>
              </a:ext>
            </a:extLst>
          </p:cNvPr>
          <p:cNvSpPr/>
          <p:nvPr/>
        </p:nvSpPr>
        <p:spPr>
          <a:xfrm>
            <a:off x="5251038" y="3298485"/>
            <a:ext cx="1611085" cy="86848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33" dirty="0"/>
              <a:t>Conceptual Infrastructure Model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5D7507B-6E95-44E9-BCB4-6DDEBA4B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119407"/>
            <a:ext cx="8739060" cy="685800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Recommendations - Build your Visibility with Architecture Models to simplify Business and Technology responses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106769" y="6629931"/>
            <a:ext cx="1085273" cy="143629"/>
          </a:xfrm>
        </p:spPr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12</a:t>
            </a:fld>
            <a:endParaRPr lang="en-AU" dirty="0">
              <a:solidFill>
                <a:srgbClr val="D1D1C5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93" y="1283353"/>
            <a:ext cx="2341405" cy="146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59" y="3296482"/>
            <a:ext cx="1693310" cy="143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140" y="3296482"/>
            <a:ext cx="1563180" cy="131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08" y="3313804"/>
            <a:ext cx="1499244" cy="131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06" y="3476464"/>
            <a:ext cx="1561381" cy="69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4080" y="1342467"/>
            <a:ext cx="3012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rgbClr val="0070C0"/>
                </a:solidFill>
              </a:rPr>
              <a:t>Conceptual / Strategic /  Whole of Business</a:t>
            </a:r>
            <a:endParaRPr lang="en-GB" sz="120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6377" y="1518657"/>
            <a:ext cx="34461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000" b="1" dirty="0"/>
              <a:t>Business Capability model </a:t>
            </a:r>
            <a:r>
              <a:rPr lang="en-AU" sz="1000" dirty="0"/>
              <a:t>provides a script and a language for interpreting business and technology priorities and approach to achieving your business strategy. It also enables a consistent communication of priorities and trade offs</a:t>
            </a:r>
            <a:endParaRPr lang="en-GB" sz="1000" dirty="0"/>
          </a:p>
        </p:txBody>
      </p:sp>
      <p:sp>
        <p:nvSpPr>
          <p:cNvPr id="7" name="Rectangle 6"/>
          <p:cNvSpPr/>
          <p:nvPr/>
        </p:nvSpPr>
        <p:spPr>
          <a:xfrm>
            <a:off x="5075591" y="4726699"/>
            <a:ext cx="19754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000" b="1" dirty="0"/>
              <a:t>Information Technology Reference Model </a:t>
            </a:r>
            <a:r>
              <a:rPr lang="en-AU" sz="1000" dirty="0"/>
              <a:t>- High level IT Function / Capability assessment </a:t>
            </a:r>
          </a:p>
        </p:txBody>
      </p:sp>
      <p:sp>
        <p:nvSpPr>
          <p:cNvPr id="9" name="Rectangle 8"/>
          <p:cNvSpPr/>
          <p:nvPr/>
        </p:nvSpPr>
        <p:spPr>
          <a:xfrm>
            <a:off x="9526822" y="4731895"/>
            <a:ext cx="184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1" dirty="0"/>
              <a:t>Infrastructure Reference Model </a:t>
            </a:r>
            <a:r>
              <a:rPr lang="en-GB" sz="1000" dirty="0"/>
              <a:t>- High level Infrastructure assessment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72568" y="4739572"/>
            <a:ext cx="19249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1" dirty="0"/>
              <a:t>Application Reference Model </a:t>
            </a:r>
            <a:r>
              <a:rPr lang="en-GB" sz="1000" dirty="0"/>
              <a:t>- High level Application platform assessment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20581" y="4735748"/>
            <a:ext cx="2140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1" dirty="0"/>
              <a:t>Organisation Chart for Business and Technology Divisions </a:t>
            </a:r>
            <a:r>
              <a:rPr lang="en-GB" sz="1000" dirty="0"/>
              <a:t>- High level Function / People / FTE / Cost assessment 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822960" y="2871430"/>
            <a:ext cx="10463652" cy="152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98464" y="5896891"/>
            <a:ext cx="7582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**A wide range of data can be modelled including RAG ratings, specific insights, FTE’s, costs, and risks. Model use is primarily as a holistic overview to drive out patterns, areas of interest or capabilities that may need more detailed investigation.</a:t>
            </a:r>
            <a:endParaRPr lang="en-GB" sz="1000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61316" y="2886720"/>
            <a:ext cx="2" cy="2792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40925" y="2871430"/>
            <a:ext cx="2" cy="2792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197527" y="2871430"/>
            <a:ext cx="2" cy="2792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822960" y="5663476"/>
            <a:ext cx="104636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535704" y="129613"/>
            <a:ext cx="1223157" cy="101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10535704" y="129613"/>
            <a:ext cx="1223157" cy="101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6378114-56BB-4BF1-8F8F-D0695A67B876}"/>
              </a:ext>
            </a:extLst>
          </p:cNvPr>
          <p:cNvCxnSpPr/>
          <p:nvPr/>
        </p:nvCxnSpPr>
        <p:spPr>
          <a:xfrm flipH="1">
            <a:off x="2463556" y="2896880"/>
            <a:ext cx="2" cy="2792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B2DD947-2D4E-42FE-8C93-1FB7A783BE48}"/>
              </a:ext>
            </a:extLst>
          </p:cNvPr>
          <p:cNvSpPr/>
          <p:nvPr/>
        </p:nvSpPr>
        <p:spPr>
          <a:xfrm>
            <a:off x="627147" y="4751355"/>
            <a:ext cx="1714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1" dirty="0"/>
              <a:t>Business Process Models </a:t>
            </a:r>
            <a:r>
              <a:rPr lang="en-GB" sz="1000" dirty="0"/>
              <a:t>- High level Function / Process models that deliver value to your customers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C1DBE64-DE5E-41B2-9B67-6CE1C5D4B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33" y="3280461"/>
            <a:ext cx="1988839" cy="116835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601962B-104A-4288-B60A-26BDF0F3D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27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DB08F-54E0-4EA5-B87B-FA5E011B3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 you for </a:t>
            </a:r>
            <a:r>
              <a:rPr lang="en-AU"/>
              <a:t>listening and Questions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8DC216-3465-43A0-BB4C-FAD8D858B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BF3970-4524-488F-8E92-3D43374F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589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5749" y="1425155"/>
            <a:ext cx="7755148" cy="49196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pPr algn="l"/>
            <a:r>
              <a:rPr lang="en-AU" sz="2800" dirty="0"/>
              <a:t>Business and Technology Strategy alignment</a:t>
            </a:r>
            <a:endParaRPr lang="en-GB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00480" y="1466850"/>
            <a:ext cx="9194800" cy="4629151"/>
          </a:xfrm>
        </p:spPr>
        <p:txBody>
          <a:bodyPr>
            <a:normAutofit/>
          </a:bodyPr>
          <a:lstStyle/>
          <a:p>
            <a:r>
              <a:rPr lang="en-AU" dirty="0"/>
              <a:t>Strategy Assumptions</a:t>
            </a:r>
          </a:p>
          <a:p>
            <a:r>
              <a:rPr lang="en-AU" dirty="0"/>
              <a:t>Business and Technology Strategy </a:t>
            </a:r>
            <a:r>
              <a:rPr lang="en-AU" dirty="0" err="1"/>
              <a:t>vis</a:t>
            </a:r>
            <a:r>
              <a:rPr lang="en-AU" dirty="0"/>
              <a:t> Performance  </a:t>
            </a:r>
          </a:p>
          <a:p>
            <a:r>
              <a:rPr lang="en-AU" dirty="0"/>
              <a:t>Line of Sight Case Studies </a:t>
            </a:r>
          </a:p>
          <a:p>
            <a:r>
              <a:rPr lang="en-AU" dirty="0"/>
              <a:t>Questions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8D7B5C0-C3E7-49DE-90CB-A3CAA580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66D760A-404B-4F83-B484-265AF9352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2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44140B6-BA0B-4B65-9A6E-153B633ED0EF}"/>
              </a:ext>
            </a:extLst>
          </p:cNvPr>
          <p:cNvSpPr/>
          <p:nvPr/>
        </p:nvSpPr>
        <p:spPr>
          <a:xfrm>
            <a:off x="1215748" y="3781425"/>
            <a:ext cx="9889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 intention is to provide you with a view to support your stakeholder engagement and identify opportunities to deliver value </a:t>
            </a:r>
          </a:p>
          <a:p>
            <a:pPr marL="342900" lvl="0" indent="-342900" algn="ctr"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AU" i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ctr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 outcome is for you to see the value in creating “Line of Sight” Architecture models to align your business strategy and aspirations with your execution 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884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Strategy Assumptions - Key Findings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3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09602" y="1062007"/>
            <a:ext cx="9591673" cy="5599793"/>
          </a:xfrm>
        </p:spPr>
        <p:txBody>
          <a:bodyPr>
            <a:normAutofit lnSpcReduction="10000"/>
          </a:bodyPr>
          <a:lstStyle/>
          <a:p>
            <a:r>
              <a:rPr lang="en-AU" sz="1800" dirty="0"/>
              <a:t>All organisations and businesses have uncertainties, are complex, have disconnects, gaps, waste resources, dilute value, lose revenue and opportunities, have unhappy customers and incur higher costs due to misalignment</a:t>
            </a:r>
          </a:p>
          <a:p>
            <a:endParaRPr lang="en-AU" sz="1800" dirty="0"/>
          </a:p>
          <a:p>
            <a:r>
              <a:rPr lang="en-AU" sz="1800" dirty="0"/>
              <a:t>CEO, Executive Teams, Board, Directors and Business Owners are responsible for generating “Line of Sight” but all employees have a role in engaging with the organisational story. </a:t>
            </a:r>
          </a:p>
          <a:p>
            <a:endParaRPr lang="en-AU" sz="1800" dirty="0"/>
          </a:p>
          <a:p>
            <a:r>
              <a:rPr lang="en-AU" sz="1800" dirty="0"/>
              <a:t>Understanding your Line of Sight and Go to Market are critical inputs for all businesses from start ups to major corporates.</a:t>
            </a:r>
          </a:p>
          <a:p>
            <a:endParaRPr lang="en-AU" sz="1800" dirty="0"/>
          </a:p>
          <a:p>
            <a:r>
              <a:rPr lang="en-AU" sz="1800" dirty="0"/>
              <a:t>Organisations and Businesses that have strong alignment between strategy, organisational capability and Go To Market opportunities generate the highest returns. </a:t>
            </a:r>
          </a:p>
          <a:p>
            <a:endParaRPr lang="en-AU" sz="1800" dirty="0"/>
          </a:p>
          <a:p>
            <a:r>
              <a:rPr lang="en-AU" sz="1800" dirty="0"/>
              <a:t>Organisations are made up of a number of assets including Customers, People, Processes, Data, Applications and Infrastructure and all need to be visible and actively managed.</a:t>
            </a:r>
          </a:p>
          <a:p>
            <a:endParaRPr lang="en-AU" sz="1800" dirty="0"/>
          </a:p>
          <a:p>
            <a:r>
              <a:rPr lang="en-AU" sz="1800" dirty="0"/>
              <a:t>The rowing 8 analogy and Architecture can play a significant role in establishing “Line of Sight” between your organisational business strategy and the various organisational inputs required to deliver on the strategy</a:t>
            </a:r>
          </a:p>
        </p:txBody>
      </p:sp>
      <p:pic>
        <p:nvPicPr>
          <p:cNvPr id="5" name="Picture Placeholder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0" b="27000"/>
          <a:stretch>
            <a:fillRect/>
          </a:stretch>
        </p:blipFill>
        <p:spPr>
          <a:xfrm>
            <a:off x="10407005" y="5753768"/>
            <a:ext cx="1565753" cy="990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5889F31-DB5F-463F-8116-803129E50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592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243840"/>
            <a:ext cx="9036686" cy="609600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Business and Technology Strategy – All companies have Aspirations and Goals</a:t>
            </a:r>
          </a:p>
        </p:txBody>
      </p:sp>
      <p:sp>
        <p:nvSpPr>
          <p:cNvPr id="5" name="Oval 4"/>
          <p:cNvSpPr/>
          <p:nvPr/>
        </p:nvSpPr>
        <p:spPr>
          <a:xfrm>
            <a:off x="2438398" y="1818241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want to double revenue in the next 3 years</a:t>
            </a:r>
          </a:p>
        </p:txBody>
      </p:sp>
      <p:sp>
        <p:nvSpPr>
          <p:cNvPr id="12" name="Oval 11"/>
          <p:cNvSpPr/>
          <p:nvPr/>
        </p:nvSpPr>
        <p:spPr>
          <a:xfrm>
            <a:off x="3008413" y="3808019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will be a commercially focussed organisation</a:t>
            </a:r>
          </a:p>
        </p:txBody>
      </p:sp>
      <p:sp>
        <p:nvSpPr>
          <p:cNvPr id="13" name="Oval 12"/>
          <p:cNvSpPr/>
          <p:nvPr/>
        </p:nvSpPr>
        <p:spPr>
          <a:xfrm>
            <a:off x="4265244" y="1137391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will be number 1 and the most efficient company in our industry</a:t>
            </a:r>
          </a:p>
        </p:txBody>
      </p:sp>
      <p:sp>
        <p:nvSpPr>
          <p:cNvPr id="14" name="Oval 13"/>
          <p:cNvSpPr/>
          <p:nvPr/>
        </p:nvSpPr>
        <p:spPr>
          <a:xfrm>
            <a:off x="6284050" y="1137391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want to be customer focussed</a:t>
            </a:r>
          </a:p>
        </p:txBody>
      </p:sp>
      <p:sp>
        <p:nvSpPr>
          <p:cNvPr id="15" name="Oval 14"/>
          <p:cNvSpPr/>
          <p:nvPr/>
        </p:nvSpPr>
        <p:spPr>
          <a:xfrm>
            <a:off x="7939485" y="2003666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want to Retire</a:t>
            </a:r>
          </a:p>
        </p:txBody>
      </p:sp>
      <p:sp>
        <p:nvSpPr>
          <p:cNvPr id="16" name="Oval 15"/>
          <p:cNvSpPr/>
          <p:nvPr/>
        </p:nvSpPr>
        <p:spPr>
          <a:xfrm>
            <a:off x="5188941" y="4082469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are a digital focussed organisation</a:t>
            </a:r>
          </a:p>
        </p:txBody>
      </p:sp>
      <p:sp>
        <p:nvSpPr>
          <p:cNvPr id="17" name="Oval 16"/>
          <p:cNvSpPr/>
          <p:nvPr/>
        </p:nvSpPr>
        <p:spPr>
          <a:xfrm>
            <a:off x="7293453" y="3808018"/>
            <a:ext cx="2018806" cy="2264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We will double profit by xx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44D5B57-6A2B-40F9-8B5E-F5360585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69B560-4452-46AC-9852-27EBF7D61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4</a:t>
            </a:fld>
            <a:endParaRPr lang="en-AU" dirty="0">
              <a:solidFill>
                <a:srgbClr val="D1D1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11186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760" y="182880"/>
            <a:ext cx="8554720" cy="685800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Execution Strength – But face a number of Business and Technology Issues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5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7096" y="1836719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Our technology investments and messages don’t match our brand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5829" y="4038577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Our Solution Architects talk a different language to our Enterprise Architects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1" y="4897913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don’t have a clear direction and can’t scale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07579" y="2712853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don’t have the right people in the right roles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3849" y="4978732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only spend $</a:t>
            </a:r>
            <a:r>
              <a:rPr lang="en-AU" dirty="0" err="1"/>
              <a:t>Xm</a:t>
            </a:r>
            <a:r>
              <a:rPr lang="en-AU" dirty="0"/>
              <a:t> per year, how can we expect to spend 3 times that.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06691" y="1752272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Our data is incredibly dispersed and poorly managed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14758" y="4459845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don’t manage or engage our customers well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9918" y="2921332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have too many customer management systems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4862" y="1079337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Past and current business behaviour only increases our complexity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1475" y="3786911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don’t manage our organisational assets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3433" y="3098141"/>
            <a:ext cx="2125683" cy="134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 don’t know where we spend our funding??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F8E8F08-19F9-4571-BEE8-33A5988D1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8561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835277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What is Line of Sight? – How it all hangs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6</a:t>
            </a:fld>
            <a:endParaRPr lang="en-AU" dirty="0">
              <a:solidFill>
                <a:srgbClr val="D1D1C5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023457" y="1200402"/>
            <a:ext cx="9177818" cy="4629151"/>
          </a:xfrm>
        </p:spPr>
        <p:txBody>
          <a:bodyPr>
            <a:normAutofit/>
          </a:bodyPr>
          <a:lstStyle/>
          <a:p>
            <a:pPr marL="0" indent="0" algn="ctr"/>
            <a:r>
              <a:rPr lang="en-AU" sz="1600" dirty="0"/>
              <a:t>Combination of a Strategy Framework, Change Management and Delivery responses and Architecture Framework enable “Line of Sight” models and business value to be created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1" y="2125862"/>
            <a:ext cx="7501245" cy="453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C668E1C5-9DC0-4E26-90B1-9914576850E3}"/>
              </a:ext>
            </a:extLst>
          </p:cNvPr>
          <p:cNvSpPr/>
          <p:nvPr/>
        </p:nvSpPr>
        <p:spPr>
          <a:xfrm>
            <a:off x="10110358" y="3049756"/>
            <a:ext cx="1992452" cy="20035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sz="1600" dirty="0"/>
              <a:t>Go to Market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A4523A6-169D-45F3-847C-FC4ACA710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755" y="23916"/>
            <a:ext cx="1940560" cy="1361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BE4A3C-E14E-4C30-9DB9-F9EADCE3497A}"/>
              </a:ext>
            </a:extLst>
          </p:cNvPr>
          <p:cNvSpPr txBox="1"/>
          <p:nvPr/>
        </p:nvSpPr>
        <p:spPr>
          <a:xfrm>
            <a:off x="10110358" y="2641600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/>
              <a:t>Products and </a:t>
            </a:r>
          </a:p>
          <a:p>
            <a:pPr algn="ctr"/>
            <a:r>
              <a:rPr lang="en-AU" sz="1000" b="1" dirty="0"/>
              <a:t>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9F49C6-0532-449C-9071-A60D8A482634}"/>
              </a:ext>
            </a:extLst>
          </p:cNvPr>
          <p:cNvSpPr txBox="1"/>
          <p:nvPr/>
        </p:nvSpPr>
        <p:spPr>
          <a:xfrm>
            <a:off x="11015575" y="2641600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/>
              <a:t>Key Messages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B1736C-D0DC-4396-A6FF-2409CB7AE66D}"/>
              </a:ext>
            </a:extLst>
          </p:cNvPr>
          <p:cNvSpPr txBox="1"/>
          <p:nvPr/>
        </p:nvSpPr>
        <p:spPr>
          <a:xfrm>
            <a:off x="10110358" y="5149334"/>
            <a:ext cx="91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Channels – Electronic and Face to 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349920-7DF9-46DB-80D0-7935261B8B73}"/>
              </a:ext>
            </a:extLst>
          </p:cNvPr>
          <p:cNvSpPr txBox="1"/>
          <p:nvPr/>
        </p:nvSpPr>
        <p:spPr>
          <a:xfrm>
            <a:off x="11077340" y="5160918"/>
            <a:ext cx="1025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Customer Segments and Customer Stories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AD2771-AA70-43D3-8BEC-81438BBC76D9}"/>
              </a:ext>
            </a:extLst>
          </p:cNvPr>
          <p:cNvSpPr/>
          <p:nvPr/>
        </p:nvSpPr>
        <p:spPr>
          <a:xfrm>
            <a:off x="8709742" y="2125861"/>
            <a:ext cx="1175938" cy="4098769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Agile Change Management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0F04FA58-0057-47FC-98D2-01722689C2DD}"/>
              </a:ext>
            </a:extLst>
          </p:cNvPr>
          <p:cNvSpPr/>
          <p:nvPr/>
        </p:nvSpPr>
        <p:spPr>
          <a:xfrm>
            <a:off x="8355435" y="2701255"/>
            <a:ext cx="1136535" cy="427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EPICS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EFD01B7-F5BD-4A13-A54C-B3EF2823DD41}"/>
              </a:ext>
            </a:extLst>
          </p:cNvPr>
          <p:cNvSpPr/>
          <p:nvPr/>
        </p:nvSpPr>
        <p:spPr>
          <a:xfrm>
            <a:off x="8350521" y="4101843"/>
            <a:ext cx="1136535" cy="427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Features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8071A9D-ACA7-4092-B226-93F7AEC5E114}"/>
              </a:ext>
            </a:extLst>
          </p:cNvPr>
          <p:cNvSpPr/>
          <p:nvPr/>
        </p:nvSpPr>
        <p:spPr>
          <a:xfrm>
            <a:off x="8350521" y="4882654"/>
            <a:ext cx="1136535" cy="427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Stories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B721D3CE-CB71-4C28-BB8B-8E4CD6186FA3}"/>
              </a:ext>
            </a:extLst>
          </p:cNvPr>
          <p:cNvSpPr/>
          <p:nvPr/>
        </p:nvSpPr>
        <p:spPr>
          <a:xfrm>
            <a:off x="8391584" y="5705571"/>
            <a:ext cx="1136535" cy="427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00742924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440F6-FC21-49FD-8CF0-F159C164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AU" sz="2800" dirty="0"/>
              <a:t>With a Fit for Purpose Governance response to make it real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A2D9FB-2676-4461-B69D-01CAEFF3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CBEB-9A45-4C26-9ACF-4E5511B25BAE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1387C-5FE3-4B6B-BFBF-3BDBC5F0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56" y="1251960"/>
            <a:ext cx="8827538" cy="538055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16AFF5C-4866-46E8-93AF-535DBB410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755" y="23916"/>
            <a:ext cx="1940560" cy="13616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FFD9B5-AFDD-45EE-8759-CC3DDD38AAE8}"/>
              </a:ext>
            </a:extLst>
          </p:cNvPr>
          <p:cNvSpPr/>
          <p:nvPr/>
        </p:nvSpPr>
        <p:spPr>
          <a:xfrm>
            <a:off x="9982200" y="6079491"/>
            <a:ext cx="1868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Stephenson 2020, Coaching Enterprise Architects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7685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36" y="318767"/>
            <a:ext cx="9136522" cy="685800"/>
          </a:xfrm>
        </p:spPr>
        <p:txBody>
          <a:bodyPr>
            <a:noAutofit/>
          </a:bodyPr>
          <a:lstStyle/>
          <a:p>
            <a:pPr algn="l"/>
            <a:r>
              <a:rPr lang="en-AU" sz="2800" dirty="0"/>
              <a:t>Why Line of Sight? </a:t>
            </a:r>
            <a:br>
              <a:rPr lang="en-AU" sz="2800" dirty="0"/>
            </a:br>
            <a:r>
              <a:rPr lang="en-AU" sz="2800" dirty="0"/>
              <a:t>Aligning your Business Strategy and Operating Model with Execution Strength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90320" y="1798706"/>
            <a:ext cx="8901431" cy="4440807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Generate insight that adds value to your business and technology decision makers on the current state and organisation direction</a:t>
            </a:r>
          </a:p>
          <a:p>
            <a:r>
              <a:rPr lang="en-AU" sz="2000" dirty="0"/>
              <a:t>Enable clear trade off decisions to be made and governed on the journey </a:t>
            </a:r>
            <a:r>
              <a:rPr lang="en-AU" sz="2000" dirty="0" err="1"/>
              <a:t>i.e</a:t>
            </a:r>
            <a:r>
              <a:rPr lang="en-AU" sz="2000" dirty="0"/>
              <a:t> Strategic Choices, Timing, Funding, Sponsorship and messages</a:t>
            </a:r>
          </a:p>
          <a:p>
            <a:r>
              <a:rPr lang="en-AU" sz="2000" dirty="0"/>
              <a:t>Enabling alignment within business units and alignment between business and technology functions and customer expectations </a:t>
            </a:r>
            <a:r>
              <a:rPr lang="en-AU" sz="2000" dirty="0" err="1"/>
              <a:t>i.e</a:t>
            </a:r>
            <a:r>
              <a:rPr lang="en-AU" sz="2000" dirty="0"/>
              <a:t> delivery expectations</a:t>
            </a:r>
          </a:p>
          <a:p>
            <a:r>
              <a:rPr lang="en-AU" sz="2000" dirty="0"/>
              <a:t>Similar / consistent language and visual representations creates strong organisational DNA, greater efficiencies and user / stakeholder buy in </a:t>
            </a:r>
            <a:r>
              <a:rPr lang="en-AU" sz="2000" dirty="0" err="1"/>
              <a:t>i.e</a:t>
            </a:r>
            <a:r>
              <a:rPr lang="en-AU" sz="2000" dirty="0"/>
              <a:t> fast track scoping, impact assessments and user uptake</a:t>
            </a:r>
          </a:p>
          <a:p>
            <a:r>
              <a:rPr lang="en-AU" sz="2000" dirty="0"/>
              <a:t>Directly impact on key organisational metrics such as Customer Satisfaction, Customer Retention, Acquisition and Cross Sell, Revenue, Cost, Risk and Compliance  </a:t>
            </a:r>
          </a:p>
          <a:p>
            <a:r>
              <a:rPr lang="en-AU" sz="2000" dirty="0"/>
              <a:t>Find your sweet spots and repeatable patterns that enables focus on execution of your Business 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4042" y="81487"/>
            <a:ext cx="1223157" cy="101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DF07122-2A03-44B7-B211-4DB89A2FD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113B04-FDC4-486E-8A7C-F6DA164DC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8</a:t>
            </a:fld>
            <a:endParaRPr lang="en-AU" dirty="0">
              <a:solidFill>
                <a:srgbClr val="D1D1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499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5749" y="2461475"/>
            <a:ext cx="7755148" cy="49196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pPr algn="l"/>
            <a:r>
              <a:rPr lang="en-AU" sz="2800" dirty="0"/>
              <a:t>Business and Technology Strategy alignment</a:t>
            </a:r>
            <a:endParaRPr lang="en-GB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00480" y="1466850"/>
            <a:ext cx="9194800" cy="4629151"/>
          </a:xfrm>
        </p:spPr>
        <p:txBody>
          <a:bodyPr>
            <a:normAutofit/>
          </a:bodyPr>
          <a:lstStyle/>
          <a:p>
            <a:r>
              <a:rPr lang="en-AU" dirty="0"/>
              <a:t>Strategy Assumptions</a:t>
            </a:r>
          </a:p>
          <a:p>
            <a:r>
              <a:rPr lang="en-AU" dirty="0"/>
              <a:t>Business and Technology Strategy </a:t>
            </a:r>
            <a:r>
              <a:rPr lang="en-AU" dirty="0" err="1"/>
              <a:t>vis</a:t>
            </a:r>
            <a:r>
              <a:rPr lang="en-AU" dirty="0"/>
              <a:t> Performance  </a:t>
            </a:r>
          </a:p>
          <a:p>
            <a:r>
              <a:rPr lang="en-AU" dirty="0"/>
              <a:t>Line of Sight Case Studies </a:t>
            </a:r>
          </a:p>
          <a:p>
            <a:r>
              <a:rPr lang="en-AU" dirty="0"/>
              <a:t>Questions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8D7B5C0-C3E7-49DE-90CB-A3CAA580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05196"/>
            <a:ext cx="1940560" cy="13616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66D760A-404B-4F83-B484-265AF9352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>
                <a:solidFill>
                  <a:srgbClr val="D1D1C5"/>
                </a:solidFill>
              </a:rPr>
              <a:t>Slide </a:t>
            </a:r>
            <a:fld id="{8D86E900-14D1-4A31-93CA-A00466A1D12C}" type="slidenum">
              <a:rPr lang="en-AU" smtClean="0">
                <a:solidFill>
                  <a:srgbClr val="D1D1C5"/>
                </a:solidFill>
              </a:rPr>
              <a:pPr/>
              <a:t>9</a:t>
            </a:fld>
            <a:endParaRPr lang="en-AU" dirty="0">
              <a:solidFill>
                <a:srgbClr val="D1D1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33428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_WORDWRAPSET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7C6D45F6F5F642887DBB585742799D" ma:contentTypeVersion="12" ma:contentTypeDescription="Create a new document." ma:contentTypeScope="" ma:versionID="dd4dcc2969b1c1f152062b064bfb2301">
  <xsd:schema xmlns:xsd="http://www.w3.org/2001/XMLSchema" xmlns:xs="http://www.w3.org/2001/XMLSchema" xmlns:p="http://schemas.microsoft.com/office/2006/metadata/properties" xmlns:ns3="5a96c58d-a7b1-4be3-8319-1c28c48aeaae" xmlns:ns4="97bb9e4a-d2d8-465a-955c-eb33f5289407" targetNamespace="http://schemas.microsoft.com/office/2006/metadata/properties" ma:root="true" ma:fieldsID="1a61f037ee31d279714fde059235bafb" ns3:_="" ns4:_="">
    <xsd:import namespace="5a96c58d-a7b1-4be3-8319-1c28c48aeaae"/>
    <xsd:import namespace="97bb9e4a-d2d8-465a-955c-eb33f52894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6c58d-a7b1-4be3-8319-1c28c48ae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b9e4a-d2d8-465a-955c-eb33f528940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70D3B-E339-4C12-9305-F70CD80CBF3B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97bb9e4a-d2d8-465a-955c-eb33f5289407"/>
    <ds:schemaRef ds:uri="5a96c58d-a7b1-4be3-8319-1c28c48aeaa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59103E-C97D-4305-BEB0-FFEEFAE13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6c58d-a7b1-4be3-8319-1c28c48aeaae"/>
    <ds:schemaRef ds:uri="97bb9e4a-d2d8-465a-955c-eb33f52894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DF7A64-338E-412B-9FC7-69C9DF7CBC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960</Words>
  <Application>Microsoft Office PowerPoint</Application>
  <PresentationFormat>Widescreen</PresentationFormat>
  <Paragraphs>114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Times New Roman</vt:lpstr>
      <vt:lpstr>Office Theme</vt:lpstr>
      <vt:lpstr>On a Page – Simplifying your Business</vt:lpstr>
      <vt:lpstr>Business and Technology Strategy alignment</vt:lpstr>
      <vt:lpstr>Strategy Assumptions - Key Findings</vt:lpstr>
      <vt:lpstr>Business and Technology Strategy – All companies have Aspirations and Goals</vt:lpstr>
      <vt:lpstr>Execution Strength – But face a number of Business and Technology Issues </vt:lpstr>
      <vt:lpstr>What is Line of Sight? – How it all hangs together</vt:lpstr>
      <vt:lpstr>With a Fit for Purpose Governance response to make it real</vt:lpstr>
      <vt:lpstr>Why Line of Sight?  Aligning your Business Strategy and Operating Model with Execution Strength</vt:lpstr>
      <vt:lpstr>Business and Technology Strategy alignment</vt:lpstr>
      <vt:lpstr>Case Study – Oil and Gas company</vt:lpstr>
      <vt:lpstr>Case Study – Government Directorate</vt:lpstr>
      <vt:lpstr>Recommendations - Build your Visibility with Architecture Models to simplify Business and Technology responses</vt:lpstr>
      <vt:lpstr>Thank you for listening and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 Page – Simplifying your World</dc:title>
  <dc:creator>Swindell, Andrew</dc:creator>
  <cp:lastModifiedBy>Andrew Swindell</cp:lastModifiedBy>
  <cp:revision>2</cp:revision>
  <dcterms:created xsi:type="dcterms:W3CDTF">2019-04-10T00:04:34Z</dcterms:created>
  <dcterms:modified xsi:type="dcterms:W3CDTF">2020-06-24T23:28:23Z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7c7b3fc-4128-41ae-86b4-e4b1b1ae5e15_Enabled">
    <vt:lpwstr>True</vt:lpwstr>
  </property>
  <property fmtid="{D5CDD505-2E9C-101B-9397-08002B2CF9AE}" pid="3" name="MSIP_Label_97c7b3fc-4128-41ae-86b4-e4b1b1ae5e15_SiteId">
    <vt:lpwstr>97160e56-eb00-44fe-b31d-0d6d351c636d</vt:lpwstr>
  </property>
  <property fmtid="{D5CDD505-2E9C-101B-9397-08002B2CF9AE}" pid="4" name="MSIP_Label_97c7b3fc-4128-41ae-86b4-e4b1b1ae5e15_SetDate">
    <vt:lpwstr>2019-04-10T00:06:32.0080678Z</vt:lpwstr>
  </property>
  <property fmtid="{D5CDD505-2E9C-101B-9397-08002B2CF9AE}" pid="5" name="MSIP_Label_97c7b3fc-4128-41ae-86b4-e4b1b1ae5e15_Name">
    <vt:lpwstr>General</vt:lpwstr>
  </property>
  <property fmtid="{D5CDD505-2E9C-101B-9397-08002B2CF9AE}" pid="6" name="MSIP_Label_97c7b3fc-4128-41ae-86b4-e4b1b1ae5e15_Extended_MSFT_Method">
    <vt:lpwstr>Automatic</vt:lpwstr>
  </property>
  <property fmtid="{D5CDD505-2E9C-101B-9397-08002B2CF9AE}" pid="7" name="Sensitivity">
    <vt:lpwstr>General</vt:lpwstr>
  </property>
  <property fmtid="{D5CDD505-2E9C-101B-9397-08002B2CF9AE}" pid="8" name="ContentTypeId">
    <vt:lpwstr>0x010100CC7C6D45F6F5F642887DBB585742799D</vt:lpwstr>
  </property>
</Properties>
</file>